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921" r:id="rId1"/>
  </p:sldMasterIdLst>
  <p:notesMasterIdLst>
    <p:notesMasterId r:id="rId15"/>
  </p:notesMasterIdLst>
  <p:sldIdLst>
    <p:sldId id="351" r:id="rId2"/>
    <p:sldId id="353" r:id="rId3"/>
    <p:sldId id="354" r:id="rId4"/>
    <p:sldId id="355" r:id="rId5"/>
    <p:sldId id="356" r:id="rId6"/>
    <p:sldId id="357" r:id="rId7"/>
    <p:sldId id="358" r:id="rId8"/>
    <p:sldId id="359" r:id="rId9"/>
    <p:sldId id="360" r:id="rId10"/>
    <p:sldId id="361" r:id="rId11"/>
    <p:sldId id="362" r:id="rId12"/>
    <p:sldId id="363" r:id="rId13"/>
    <p:sldId id="364" r:id="rId14"/>
  </p:sldIdLst>
  <p:sldSz cx="9144000" cy="5143500" type="screen16x9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>
      <p:cViewPr varScale="1">
        <p:scale>
          <a:sx n="154" d="100"/>
          <a:sy n="154" d="100"/>
        </p:scale>
        <p:origin x="390" y="114"/>
      </p:cViewPr>
      <p:guideLst>
        <p:guide orient="horz" pos="162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Üstbilgi Yer Tutucusu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3" name="2 Veri Yer Tutucusu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401D56A-2268-4FC7-869F-5F68448B0758}" type="datetimeFigureOut">
              <a:rPr lang="tr-TR" smtClean="0"/>
              <a:pPr/>
              <a:t>7.10.2022</a:t>
            </a:fld>
            <a:endParaRPr lang="tr-TR"/>
          </a:p>
        </p:txBody>
      </p:sp>
      <p:sp>
        <p:nvSpPr>
          <p:cNvPr id="4" name="3 Slayt Görüntüsü Yer Tutucusu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tr-TR"/>
          </a:p>
        </p:txBody>
      </p:sp>
      <p:sp>
        <p:nvSpPr>
          <p:cNvPr id="5" name="4 Not Yer Tutucusu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6" name="5 Altbilgi Yer Tutucusu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tr-TR"/>
          </a:p>
        </p:txBody>
      </p:sp>
      <p:sp>
        <p:nvSpPr>
          <p:cNvPr id="7" name="6 Slayt Numarası Yer Tutucusu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A48A43A-DD01-4D04-BA66-6E23ECEF2EE9}" type="slidenum">
              <a:rPr lang="tr-TR" smtClean="0"/>
              <a:pPr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8629505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Başlık 13"/>
          <p:cNvSpPr>
            <a:spLocks noGrp="1"/>
          </p:cNvSpPr>
          <p:nvPr>
            <p:ph type="ctrTitle"/>
          </p:nvPr>
        </p:nvSpPr>
        <p:spPr>
          <a:xfrm>
            <a:off x="1432560" y="269923"/>
            <a:ext cx="7406640" cy="1104138"/>
          </a:xfrm>
        </p:spPr>
        <p:txBody>
          <a:bodyPr anchor="b"/>
          <a:lstStyle>
            <a:lvl1pPr algn="l">
              <a:defRPr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22" name="Alt Başlık 21"/>
          <p:cNvSpPr>
            <a:spLocks noGrp="1"/>
          </p:cNvSpPr>
          <p:nvPr>
            <p:ph type="subTitle" idx="1"/>
          </p:nvPr>
        </p:nvSpPr>
        <p:spPr>
          <a:xfrm>
            <a:off x="1432560" y="1387548"/>
            <a:ext cx="7406640" cy="1314450"/>
          </a:xfrm>
        </p:spPr>
        <p:txBody>
          <a:bodyPr tIns="0"/>
          <a:lstStyle>
            <a:lvl1pPr marL="27432" indent="0" algn="l">
              <a:buNone/>
              <a:defRPr sz="26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tr-TR" smtClean="0"/>
              <a:t>Asıl alt başlık stilini düzenlemek için tıklatın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38045DEC-3EC0-40A1-9D8E-1AEAFA43B4C9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20" name="Altbilgi Yer Tutucusu 19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10" name="Slayt Numarası Yer Tutucusu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Oval 7"/>
          <p:cNvSpPr/>
          <p:nvPr/>
        </p:nvSpPr>
        <p:spPr>
          <a:xfrm>
            <a:off x="921433" y="106035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1157176" y="1008762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EE48C07-97EA-4BE5-BE45-99815D3AAA9A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6858000" y="205980"/>
            <a:ext cx="1828800" cy="4388644"/>
          </a:xfrm>
        </p:spPr>
        <p:txBody>
          <a:bodyPr vert="eaVert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1143000" y="205980"/>
            <a:ext cx="5562600" cy="4388644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599688F-A6DF-44A2-A18F-F729C09A5FFD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95462503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p14:dur="100">
        <p:cut/>
      </p:transition>
    </mc:Choice>
    <mc:Fallback xmlns="">
      <p:transition>
        <p:cut/>
      </p:transition>
    </mc:Fallback>
  </mc:AlternateConten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5DAFEC4-80CB-4FD5-A318-12BCFECB82CF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ikdörtgen 6"/>
          <p:cNvSpPr/>
          <p:nvPr/>
        </p:nvSpPr>
        <p:spPr>
          <a:xfrm>
            <a:off x="2282890" y="-41"/>
            <a:ext cx="68580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2578392" y="1950244"/>
            <a:ext cx="6400800" cy="1714500"/>
          </a:xfrm>
        </p:spPr>
        <p:txBody>
          <a:bodyPr anchor="t"/>
          <a:lstStyle>
            <a:lvl1pPr algn="l">
              <a:lnSpc>
                <a:spcPts val="4500"/>
              </a:lnSpc>
              <a:buNone/>
              <a:defRPr sz="4000" b="1" cap="all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2578392" y="800100"/>
            <a:ext cx="6400800" cy="1132284"/>
          </a:xfrm>
        </p:spPr>
        <p:txBody>
          <a:bodyPr anchor="b"/>
          <a:lstStyle>
            <a:lvl1pPr marL="18288" indent="0">
              <a:lnSpc>
                <a:spcPts val="2300"/>
              </a:lnSpc>
              <a:spcBef>
                <a:spcPts val="0"/>
              </a:spcBef>
              <a:buNone/>
              <a:defRPr sz="2000">
                <a:solidFill>
                  <a:schemeClr val="tx2">
                    <a:shade val="30000"/>
                    <a:satMod val="150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2F08B323-91EB-43B9-840E-CC39EEE62541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0" name="Dikdörtgen 9"/>
          <p:cNvSpPr/>
          <p:nvPr/>
        </p:nvSpPr>
        <p:spPr bwMode="invGray">
          <a:xfrm>
            <a:off x="2286000" y="0"/>
            <a:ext cx="76200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2172321" y="2110992"/>
            <a:ext cx="210312" cy="157734"/>
          </a:xfrm>
          <a:prstGeom prst="ellipse">
            <a:avLst/>
          </a:prstGeom>
          <a:gradFill rotWithShape="1">
            <a:gsLst>
              <a:gs pos="0">
                <a:schemeClr val="accent1">
                  <a:tint val="20000"/>
                  <a:satMod val="450000"/>
                  <a:alpha val="95000"/>
                </a:schemeClr>
              </a:gs>
              <a:gs pos="50000">
                <a:schemeClr val="accent1">
                  <a:tint val="38000"/>
                  <a:satMod val="250000"/>
                  <a:alpha val="90000"/>
                </a:schemeClr>
              </a:gs>
              <a:gs pos="95000">
                <a:schemeClr val="accent1">
                  <a:tint val="75000"/>
                  <a:satMod val="255000"/>
                  <a:alpha val="88000"/>
                </a:schemeClr>
              </a:gs>
              <a:gs pos="100000">
                <a:schemeClr val="accent1">
                  <a:tint val="100000"/>
                  <a:shade val="90000"/>
                  <a:satMod val="255000"/>
                  <a:alpha val="85000"/>
                </a:schemeClr>
              </a:gs>
            </a:gsLst>
            <a:path path="circle">
              <a:fillToRect l="25000" t="12500" r="75000" b="87500"/>
            </a:path>
          </a:gradFill>
          <a:ln w="2000" cap="rnd" cmpd="sng" algn="ctr">
            <a:solidFill>
              <a:schemeClr val="accent1">
                <a:shade val="90000"/>
                <a:satMod val="110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Oval 8"/>
          <p:cNvSpPr/>
          <p:nvPr/>
        </p:nvSpPr>
        <p:spPr>
          <a:xfrm>
            <a:off x="2408064" y="2059403"/>
            <a:ext cx="64008" cy="48006"/>
          </a:xfrm>
          <a:prstGeom prst="ellipse">
            <a:avLst/>
          </a:prstGeom>
          <a:noFill/>
          <a:ln w="12700" cap="rnd" cmpd="sng" algn="ctr">
            <a:solidFill>
              <a:schemeClr val="accent1">
                <a:shade val="75000"/>
                <a:alpha val="60000"/>
              </a:schemeClr>
            </a:solidFill>
            <a:prstDash val="solid"/>
          </a:ln>
          <a:effectLst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143560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5276088" y="1143000"/>
            <a:ext cx="3657600" cy="349758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D7BBB585-6AE9-436E-836B-7CB9C3F29A49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3870252"/>
            <a:ext cx="8229600" cy="857250"/>
          </a:xfrm>
        </p:spPr>
        <p:txBody>
          <a:bodyPr anchor="ctr"/>
          <a:lstStyle>
            <a:lvl1pPr algn="ctr">
              <a:defRPr sz="4500" b="1" cap="none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45720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3"/>
          </p:nvPr>
        </p:nvSpPr>
        <p:spPr>
          <a:xfrm>
            <a:off x="4663440" y="246209"/>
            <a:ext cx="4023360" cy="480060"/>
          </a:xfrm>
          <a:solidFill>
            <a:schemeClr val="bg1"/>
          </a:solidFill>
          <a:ln w="10795">
            <a:solidFill>
              <a:schemeClr val="bg1"/>
            </a:solidFill>
            <a:miter lim="800000"/>
          </a:ln>
        </p:spPr>
        <p:txBody>
          <a:bodyPr anchor="ctr"/>
          <a:lstStyle>
            <a:lvl1pPr marL="64008" indent="0" algn="l">
              <a:lnSpc>
                <a:spcPct val="100000"/>
              </a:lnSpc>
              <a:spcBef>
                <a:spcPts val="100"/>
              </a:spcBef>
              <a:buNone/>
              <a:defRPr sz="1900" b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5" name="İçerik Yer Tutucusu 4"/>
          <p:cNvSpPr>
            <a:spLocks noGrp="1"/>
          </p:cNvSpPr>
          <p:nvPr>
            <p:ph sz="quarter" idx="2"/>
          </p:nvPr>
        </p:nvSpPr>
        <p:spPr>
          <a:xfrm>
            <a:off x="45720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4663440" y="727002"/>
            <a:ext cx="4023360" cy="3086100"/>
          </a:xfrm>
          <a:ln w="10795">
            <a:solidFill>
              <a:schemeClr val="bg1"/>
            </a:solidFill>
            <a:prstDash val="dash"/>
            <a:miter lim="800000"/>
          </a:ln>
        </p:spPr>
        <p:txBody>
          <a:bodyPr/>
          <a:lstStyle>
            <a:lvl1pPr marL="393192" indent="-274320">
              <a:lnSpc>
                <a:spcPct val="100000"/>
              </a:lnSpc>
              <a:spcBef>
                <a:spcPts val="700"/>
              </a:spcBef>
              <a:defRPr sz="2400"/>
            </a:lvl1pPr>
            <a:lvl2pPr>
              <a:lnSpc>
                <a:spcPct val="100000"/>
              </a:lnSpc>
              <a:spcBef>
                <a:spcPts val="700"/>
              </a:spcBef>
              <a:defRPr sz="2000"/>
            </a:lvl2pPr>
            <a:lvl3pPr>
              <a:lnSpc>
                <a:spcPct val="100000"/>
              </a:lnSpc>
              <a:spcBef>
                <a:spcPts val="700"/>
              </a:spcBef>
              <a:defRPr sz="1800"/>
            </a:lvl3pPr>
            <a:lvl4pPr>
              <a:lnSpc>
                <a:spcPct val="100000"/>
              </a:lnSpc>
              <a:spcBef>
                <a:spcPts val="700"/>
              </a:spcBef>
              <a:defRPr sz="1600"/>
            </a:lvl4pPr>
            <a:lvl5pPr>
              <a:lnSpc>
                <a:spcPct val="100000"/>
              </a:lnSpc>
              <a:spcBef>
                <a:spcPts val="700"/>
              </a:spcBef>
              <a:defRPr sz="16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1C0F148-6971-4B6F-8851-6C076EF869F2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1435608" y="205740"/>
            <a:ext cx="7498080" cy="857250"/>
          </a:xfrm>
        </p:spPr>
        <p:txBody>
          <a:bodyPr anchor="ctr"/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BEE1CDEF-278D-4F12-8A65-42EAFFD2A347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Dikdörtgen 4"/>
          <p:cNvSpPr/>
          <p:nvPr/>
        </p:nvSpPr>
        <p:spPr>
          <a:xfrm>
            <a:off x="1014984" y="0"/>
            <a:ext cx="8129016" cy="5143500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F0EE24D1-D119-481D-A7C6-C9E82E4570C9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6" name="Dikdörtgen 5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457200" y="162583"/>
            <a:ext cx="3810000" cy="871538"/>
          </a:xfrm>
          <a:ln>
            <a:noFill/>
          </a:ln>
        </p:spPr>
        <p:txBody>
          <a:bodyPr anchor="b"/>
          <a:lstStyle>
            <a:lvl1pPr algn="l">
              <a:lnSpc>
                <a:spcPts val="2000"/>
              </a:lnSpc>
              <a:buNone/>
              <a:defRPr sz="2200" b="1" cap="all" baseline="0"/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3" name="Metin Yer Tutucusu 2"/>
          <p:cNvSpPr>
            <a:spLocks noGrp="1"/>
          </p:cNvSpPr>
          <p:nvPr>
            <p:ph type="body" idx="2"/>
          </p:nvPr>
        </p:nvSpPr>
        <p:spPr>
          <a:xfrm>
            <a:off x="457200" y="1055223"/>
            <a:ext cx="3810000" cy="523875"/>
          </a:xfrm>
        </p:spPr>
        <p:txBody>
          <a:bodyPr/>
          <a:lstStyle>
            <a:lvl1pPr marL="4572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1"/>
          </p:nvPr>
        </p:nvSpPr>
        <p:spPr>
          <a:xfrm>
            <a:off x="457200" y="1600201"/>
            <a:ext cx="8153400" cy="299442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tr-TR" smtClean="0"/>
              <a:t>Asıl metin stillerini düzenlemek için tıklatın</a:t>
            </a:r>
          </a:p>
          <a:p>
            <a:pPr lvl="1" eaLnBrk="1" latinLnBrk="0" hangingPunct="1"/>
            <a:r>
              <a:rPr lang="tr-TR" smtClean="0"/>
              <a:t>İkinci düzey</a:t>
            </a:r>
          </a:p>
          <a:p>
            <a:pPr lvl="2" eaLnBrk="1" latinLnBrk="0" hangingPunct="1"/>
            <a:r>
              <a:rPr lang="tr-TR" smtClean="0"/>
              <a:t>Üçüncü düzey</a:t>
            </a:r>
          </a:p>
          <a:p>
            <a:pPr lvl="3" eaLnBrk="1" latinLnBrk="0" hangingPunct="1"/>
            <a:r>
              <a:rPr lang="tr-TR" smtClean="0"/>
              <a:t>Dördüncü düzey</a:t>
            </a:r>
          </a:p>
          <a:p>
            <a:pPr lvl="4" eaLnBrk="1" latinLnBrk="0" hangingPunct="1"/>
            <a:r>
              <a:rPr lang="tr-TR" smtClean="0"/>
              <a:t>Beşinci düzey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18D1A883-3578-4B40-8935-E05B54B7261B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1"/>
          <p:cNvSpPr>
            <a:spLocks noGrp="1"/>
          </p:cNvSpPr>
          <p:nvPr>
            <p:ph type="title"/>
          </p:nvPr>
        </p:nvSpPr>
        <p:spPr>
          <a:xfrm>
            <a:off x="5886896" y="800100"/>
            <a:ext cx="2743200" cy="1485900"/>
          </a:xfrm>
        </p:spPr>
        <p:txBody>
          <a:bodyPr anchor="b">
            <a:noAutofit/>
          </a:bodyPr>
          <a:lstStyle>
            <a:lvl1pPr algn="l">
              <a:buNone/>
              <a:defRPr sz="2100" b="1">
                <a:effectLst/>
              </a:defRPr>
            </a:lvl1pPr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765C6E2-4727-4A7F-B002-896AA5263948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8" name="Dikdörtgen 7"/>
          <p:cNvSpPr/>
          <p:nvPr/>
        </p:nvSpPr>
        <p:spPr>
          <a:xfrm>
            <a:off x="762000" y="800100"/>
            <a:ext cx="4572000" cy="3429000"/>
          </a:xfrm>
          <a:prstGeom prst="rect">
            <a:avLst/>
          </a:prstGeom>
          <a:solidFill>
            <a:srgbClr val="FFFFFF"/>
          </a:solidFill>
          <a:ln w="88900" cap="sq">
            <a:solidFill>
              <a:srgbClr val="FFFFFF"/>
            </a:solidFill>
            <a:miter lim="800000"/>
          </a:ln>
          <a:effectLst>
            <a:outerShdw blurRad="55500" dist="18500" dir="5400000" algn="tl" rotWithShape="0">
              <a:srgbClr val="000000">
                <a:alpha val="3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635">
            <a:bevelT w="25400" h="19050"/>
            <a:contourClr>
              <a:srgbClr val="969696"/>
            </a:contourClr>
          </a:sp3d>
        </p:spPr>
        <p:txBody>
          <a:bodyPr lIns="91440" tIns="274320" rtlCol="0" anchor="t">
            <a:normAutofit/>
          </a:bodyPr>
          <a:lstStyle>
            <a:extLst/>
          </a:lstStyle>
          <a:p>
            <a:pPr marL="0" indent="-283464" algn="l" rtl="0" eaLnBrk="1" latinLnBrk="0" hangingPunct="1">
              <a:lnSpc>
                <a:spcPts val="3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None/>
            </a:pPr>
            <a:endParaRPr kumimoji="0" lang="en-US" sz="3200" kern="120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838200" y="857253"/>
            <a:ext cx="4419600" cy="2635898"/>
          </a:xfrm>
          <a:prstGeom prst="roundRect">
            <a:avLst>
              <a:gd name="adj" fmla="val 783"/>
            </a:avLst>
          </a:prstGeom>
          <a:solidFill>
            <a:schemeClr val="bg2"/>
          </a:solidFill>
          <a:ln w="127000">
            <a:noFill/>
            <a:miter lim="800000"/>
          </a:ln>
          <a:effectLst/>
        </p:spPr>
        <p:txBody>
          <a:bodyPr lIns="91440" tIns="274320" anchor="t"/>
          <a:lstStyle>
            <a:lvl1pPr indent="0">
              <a:buNone/>
              <a:defRPr sz="3200"/>
            </a:lvl1pPr>
            <a:extLst/>
          </a:lstStyle>
          <a:p>
            <a:pPr marL="0" algn="l" eaLnBrk="1" latinLnBrk="0" hangingPunct="1"/>
            <a:r>
              <a:rPr kumimoji="0" lang="tr-TR" smtClean="0"/>
              <a:t>Resim eklemek için simgeyi tıklatın</a:t>
            </a:r>
            <a:endParaRPr kumimoji="0" lang="en-US" dirty="0"/>
          </a:p>
        </p:txBody>
      </p:sp>
      <p:sp>
        <p:nvSpPr>
          <p:cNvPr id="9" name="Akış Çizelgesi: İşlem 8"/>
          <p:cNvSpPr/>
          <p:nvPr/>
        </p:nvSpPr>
        <p:spPr>
          <a:xfrm rot="19468671">
            <a:off x="396725" y="715756"/>
            <a:ext cx="685800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shade val="90000"/>
                <a:satMod val="200000"/>
                <a:alpha val="4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Akış Çizelgesi: İşlem 9"/>
          <p:cNvSpPr/>
          <p:nvPr/>
        </p:nvSpPr>
        <p:spPr>
          <a:xfrm rot="2103354" flipH="1">
            <a:off x="5003667" y="702589"/>
            <a:ext cx="649224" cy="153233"/>
          </a:xfrm>
          <a:prstGeom prst="flowChartProcess">
            <a:avLst/>
          </a:prstGeom>
          <a:solidFill>
            <a:srgbClr val="FBFBFB">
              <a:alpha val="45098"/>
            </a:srgbClr>
          </a:solidFill>
          <a:ln w="6350" cap="rnd" cmpd="sng" algn="ctr">
            <a:solidFill>
              <a:srgbClr val="FFFFFF">
                <a:alpha val="100000"/>
              </a:srgbClr>
            </a:solidFill>
            <a:prstDash val="solid"/>
          </a:ln>
          <a:effectLst>
            <a:outerShdw blurRad="25400" dist="25400" dir="3300000" sx="96000" sy="96000" algn="tl" rotWithShape="0">
              <a:schemeClr val="bg2">
                <a:alpha val="20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 dirty="0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8200" y="3600450"/>
            <a:ext cx="4419600" cy="571500"/>
          </a:xfrm>
        </p:spPr>
        <p:txBody>
          <a:bodyPr anchor="ctr"/>
          <a:lstStyle>
            <a:lvl1pPr marL="0" indent="0" algn="l">
              <a:lnSpc>
                <a:spcPts val="1600"/>
              </a:lnSpc>
              <a:spcBef>
                <a:spcPts val="0"/>
              </a:spcBef>
              <a:buNone/>
              <a:defRPr sz="1400">
                <a:solidFill>
                  <a:srgbClr val="777777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Pasta 6"/>
          <p:cNvSpPr/>
          <p:nvPr/>
        </p:nvSpPr>
        <p:spPr>
          <a:xfrm>
            <a:off x="-815927" y="-611941"/>
            <a:ext cx="1638887" cy="1229165"/>
          </a:xfrm>
          <a:prstGeom prst="pie">
            <a:avLst>
              <a:gd name="adj1" fmla="val 0"/>
              <a:gd name="adj2" fmla="val 5402120"/>
            </a:avLst>
          </a:prstGeom>
          <a:solidFill>
            <a:schemeClr val="bg2">
              <a:tint val="18000"/>
              <a:satMod val="220000"/>
              <a:alpha val="33000"/>
            </a:schemeClr>
          </a:solidFill>
          <a:ln w="3175" cap="rnd" cmpd="sng" algn="ctr">
            <a:solidFill>
              <a:schemeClr val="bg2">
                <a:shade val="70000"/>
                <a:satMod val="200000"/>
                <a:alpha val="100000"/>
              </a:schemeClr>
            </a:solidFill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Oval 7"/>
          <p:cNvSpPr/>
          <p:nvPr/>
        </p:nvSpPr>
        <p:spPr>
          <a:xfrm>
            <a:off x="168817" y="15827"/>
            <a:ext cx="1702191" cy="1276643"/>
          </a:xfrm>
          <a:prstGeom prst="ellipse">
            <a:avLst/>
          </a:prstGeom>
          <a:noFill/>
          <a:ln w="27305" cap="rnd" cmpd="sng" algn="ctr">
            <a:solidFill>
              <a:schemeClr val="bg2">
                <a:tint val="45000"/>
                <a:satMod val="325000"/>
                <a:alpha val="100000"/>
              </a:schemeClr>
            </a:solidFill>
            <a:prstDash val="solid"/>
          </a:ln>
          <a:effectLst>
            <a:outerShdw blurRad="25400" dist="25400" dir="5400000" algn="tl" rotWithShape="0">
              <a:schemeClr val="bg2">
                <a:shade val="50000"/>
                <a:satMod val="150000"/>
                <a:alpha val="8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Halka 10"/>
          <p:cNvSpPr/>
          <p:nvPr/>
        </p:nvSpPr>
        <p:spPr>
          <a:xfrm rot="2315675">
            <a:off x="182882" y="791308"/>
            <a:ext cx="1125717" cy="826968"/>
          </a:xfrm>
          <a:prstGeom prst="donut">
            <a:avLst>
              <a:gd name="adj" fmla="val 11833"/>
            </a:avLst>
          </a:prstGeom>
          <a:gradFill rotWithShape="1">
            <a:gsLst>
              <a:gs pos="0">
                <a:schemeClr val="bg2">
                  <a:tint val="10000"/>
                  <a:shade val="99000"/>
                  <a:satMod val="355000"/>
                  <a:alpha val="70000"/>
                </a:schemeClr>
              </a:gs>
              <a:gs pos="70000">
                <a:schemeClr val="bg2">
                  <a:tint val="6000"/>
                  <a:shade val="100000"/>
                  <a:satMod val="400000"/>
                  <a:alpha val="55000"/>
                </a:schemeClr>
              </a:gs>
              <a:gs pos="100000">
                <a:schemeClr val="bg2">
                  <a:tint val="100000"/>
                  <a:shade val="75000"/>
                  <a:satMod val="370000"/>
                  <a:alpha val="60000"/>
                </a:schemeClr>
              </a:gs>
            </a:gsLst>
            <a:path path="circle">
              <a:fillToRect l="-407500" t="-50000" r="507500" b="150000"/>
            </a:path>
          </a:gradFill>
          <a:ln w="7350" cap="rnd" cmpd="sng" algn="ctr">
            <a:solidFill>
              <a:schemeClr val="bg2">
                <a:shade val="60000"/>
                <a:satMod val="220000"/>
                <a:alpha val="100000"/>
              </a:schemeClr>
            </a:solidFill>
            <a:prstDash val="solid"/>
          </a:ln>
          <a:effectLst>
            <a:outerShdw blurRad="12700" dist="15000" dir="4500000" algn="tl" rotWithShape="0">
              <a:schemeClr val="bg2">
                <a:shade val="10000"/>
                <a:satMod val="200000"/>
                <a:alpha val="3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Dikdörtgen 11"/>
          <p:cNvSpPr/>
          <p:nvPr/>
        </p:nvSpPr>
        <p:spPr>
          <a:xfrm>
            <a:off x="1012874" y="-41"/>
            <a:ext cx="8131127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Başlık Yer Tutucusu 4"/>
          <p:cNvSpPr>
            <a:spLocks noGrp="1"/>
          </p:cNvSpPr>
          <p:nvPr>
            <p:ph type="title"/>
          </p:nvPr>
        </p:nvSpPr>
        <p:spPr>
          <a:xfrm>
            <a:off x="1435608" y="205979"/>
            <a:ext cx="7498080" cy="857250"/>
          </a:xfrm>
          <a:prstGeom prst="rect">
            <a:avLst/>
          </a:prstGeom>
        </p:spPr>
        <p:txBody>
          <a:bodyPr anchor="ctr">
            <a:normAutofit/>
          </a:bodyPr>
          <a:lstStyle>
            <a:extLst/>
          </a:lstStyle>
          <a:p>
            <a:r>
              <a:rPr kumimoji="0" lang="tr-TR" smtClean="0"/>
              <a:t>Asıl başlık stili için tıklatın</a:t>
            </a:r>
            <a:endParaRPr kumimoji="0" lang="en-US"/>
          </a:p>
        </p:txBody>
      </p:sp>
      <p:sp>
        <p:nvSpPr>
          <p:cNvPr id="9" name="Metin Yer Tutucusu 8"/>
          <p:cNvSpPr>
            <a:spLocks noGrp="1"/>
          </p:cNvSpPr>
          <p:nvPr>
            <p:ph type="body" idx="1"/>
          </p:nvPr>
        </p:nvSpPr>
        <p:spPr>
          <a:xfrm>
            <a:off x="1435608" y="1085850"/>
            <a:ext cx="7498080" cy="3600450"/>
          </a:xfrm>
          <a:prstGeom prst="rect">
            <a:avLst/>
          </a:prstGeom>
        </p:spPr>
        <p:txBody>
          <a:bodyPr>
            <a:normAutofit/>
          </a:bodyPr>
          <a:lstStyle>
            <a:extLst/>
          </a:lstStyle>
          <a:p>
            <a:pPr lvl="0" eaLnBrk="1" latinLnBrk="0" hangingPunct="1"/>
            <a:r>
              <a:rPr kumimoji="0" lang="tr-TR" smtClean="0"/>
              <a:t>Asıl metin stillerini düzenlemek için tıklatın</a:t>
            </a:r>
          </a:p>
          <a:p>
            <a:pPr lvl="1" eaLnBrk="1" latinLnBrk="0" hangingPunct="1"/>
            <a:r>
              <a:rPr kumimoji="0" lang="tr-TR" smtClean="0"/>
              <a:t>İkinci düzey</a:t>
            </a:r>
          </a:p>
          <a:p>
            <a:pPr lvl="2" eaLnBrk="1" latinLnBrk="0" hangingPunct="1"/>
            <a:r>
              <a:rPr kumimoji="0" lang="tr-TR" smtClean="0"/>
              <a:t>Üçüncü düzey</a:t>
            </a:r>
          </a:p>
          <a:p>
            <a:pPr lvl="3" eaLnBrk="1" latinLnBrk="0" hangingPunct="1"/>
            <a:r>
              <a:rPr kumimoji="0" lang="tr-TR" smtClean="0"/>
              <a:t>Dördüncü düzey</a:t>
            </a:r>
          </a:p>
          <a:p>
            <a:pPr lvl="4" eaLnBrk="1" latinLnBrk="0" hangingPunct="1"/>
            <a:r>
              <a:rPr kumimoji="0" lang="tr-TR" smtClean="0"/>
              <a:t>Beşinci düzey</a:t>
            </a:r>
            <a:endParaRPr kumimoji="0" lang="en-US"/>
          </a:p>
        </p:txBody>
      </p:sp>
      <p:sp>
        <p:nvSpPr>
          <p:cNvPr id="24" name="Veri Yer Tutucusu 23"/>
          <p:cNvSpPr>
            <a:spLocks noGrp="1"/>
          </p:cNvSpPr>
          <p:nvPr>
            <p:ph type="dt" sz="half" idx="2"/>
          </p:nvPr>
        </p:nvSpPr>
        <p:spPr>
          <a:xfrm>
            <a:off x="3581400" y="4729162"/>
            <a:ext cx="2133600" cy="357188"/>
          </a:xfrm>
          <a:prstGeom prst="rect">
            <a:avLst/>
          </a:prstGeom>
        </p:spPr>
        <p:txBody>
          <a:bodyPr anchor="b"/>
          <a:lstStyle>
            <a:lvl1pPr algn="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</a:defRPr>
            </a:lvl1pPr>
            <a:extLst/>
          </a:lstStyle>
          <a:p>
            <a:fld id="{60F6FB99-E324-43C7-9113-C93604CE3D66}" type="datetime1">
              <a:rPr lang="tr-TR" smtClean="0"/>
              <a:pPr/>
              <a:t>7.10.2022</a:t>
            </a:fld>
            <a:endParaRPr lang="tr-TR"/>
          </a:p>
        </p:txBody>
      </p:sp>
      <p:sp>
        <p:nvSpPr>
          <p:cNvPr id="10" name="Altbilgi Yer Tutucusu 9"/>
          <p:cNvSpPr>
            <a:spLocks noGrp="1"/>
          </p:cNvSpPr>
          <p:nvPr>
            <p:ph type="ftr" sz="quarter" idx="3"/>
          </p:nvPr>
        </p:nvSpPr>
        <p:spPr>
          <a:xfrm>
            <a:off x="5715000" y="4729162"/>
            <a:ext cx="2895600" cy="357188"/>
          </a:xfrm>
          <a:prstGeom prst="rect">
            <a:avLst/>
          </a:prstGeom>
        </p:spPr>
        <p:txBody>
          <a:bodyPr anchor="b"/>
          <a:lstStyle>
            <a:lvl1pPr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r>
              <a:rPr lang="tr-TR" smtClean="0"/>
              <a:t>www.rehberlikservisim.com</a:t>
            </a:r>
            <a:endParaRPr lang="tr-TR"/>
          </a:p>
        </p:txBody>
      </p:sp>
      <p:sp>
        <p:nvSpPr>
          <p:cNvPr id="22" name="Slayt Numarası Yer Tutucusu 21"/>
          <p:cNvSpPr>
            <a:spLocks noGrp="1"/>
          </p:cNvSpPr>
          <p:nvPr>
            <p:ph type="sldNum" sz="quarter" idx="4"/>
          </p:nvPr>
        </p:nvSpPr>
        <p:spPr>
          <a:xfrm>
            <a:off x="8613648" y="4729162"/>
            <a:ext cx="457200" cy="357188"/>
          </a:xfrm>
          <a:prstGeom prst="rect">
            <a:avLst/>
          </a:prstGeom>
        </p:spPr>
        <p:txBody>
          <a:bodyPr anchor="b"/>
          <a:lstStyle>
            <a:lvl1pPr algn="ctr" eaLnBrk="1" latinLnBrk="0" hangingPunct="1">
              <a:defRPr kumimoji="0" sz="1200">
                <a:solidFill>
                  <a:schemeClr val="bg2">
                    <a:shade val="50000"/>
                    <a:satMod val="200000"/>
                  </a:schemeClr>
                </a:solidFill>
                <a:effectLst/>
              </a:defRPr>
            </a:lvl1pPr>
            <a:extLst/>
          </a:lstStyle>
          <a:p>
            <a:fld id="{A9E12E18-8884-4BB9-8948-A832E9E47FF1}" type="slidenum">
              <a:rPr lang="tr-TR" smtClean="0"/>
              <a:pPr/>
              <a:t>‹#›</a:t>
            </a:fld>
            <a:endParaRPr lang="tr-TR"/>
          </a:p>
        </p:txBody>
      </p:sp>
      <p:sp>
        <p:nvSpPr>
          <p:cNvPr id="15" name="Dikdörtgen 14"/>
          <p:cNvSpPr/>
          <p:nvPr/>
        </p:nvSpPr>
        <p:spPr bwMode="invGray">
          <a:xfrm>
            <a:off x="1014984" y="-41"/>
            <a:ext cx="73152" cy="5143541"/>
          </a:xfrm>
          <a:prstGeom prst="rect">
            <a:avLst/>
          </a:prstGeom>
          <a:solidFill>
            <a:schemeClr val="bg1"/>
          </a:solidFill>
          <a:ln w="25400" cap="rnd" cmpd="sng" algn="ctr">
            <a:noFill/>
            <a:prstDash val="solid"/>
          </a:ln>
          <a:effectLst>
            <a:outerShdw blurRad="38550" dist="38000" dir="10800000" algn="tl" rotWithShape="0">
              <a:schemeClr val="bg2">
                <a:shade val="20000"/>
                <a:satMod val="110000"/>
                <a:alpha val="25000"/>
              </a:scheme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22" r:id="rId1"/>
    <p:sldLayoutId id="2147483923" r:id="rId2"/>
    <p:sldLayoutId id="2147483924" r:id="rId3"/>
    <p:sldLayoutId id="2147483925" r:id="rId4"/>
    <p:sldLayoutId id="2147483926" r:id="rId5"/>
    <p:sldLayoutId id="2147483927" r:id="rId6"/>
    <p:sldLayoutId id="2147483928" r:id="rId7"/>
    <p:sldLayoutId id="2147483929" r:id="rId8"/>
    <p:sldLayoutId id="2147483930" r:id="rId9"/>
    <p:sldLayoutId id="2147483931" r:id="rId10"/>
    <p:sldLayoutId id="2147483932" r:id="rId11"/>
    <p:sldLayoutId id="2147483933" r:id="rId12"/>
  </p:sldLayoutIdLst>
  <p:hf sldNum="0" hdr="0" dt="0"/>
  <p:txStyles>
    <p:titleStyle>
      <a:lvl1pPr algn="l" rtl="0" eaLnBrk="1" latinLnBrk="0" hangingPunct="1">
        <a:spcBef>
          <a:spcPct val="0"/>
        </a:spcBef>
        <a:buNone/>
        <a:defRPr kumimoji="0" sz="4300" kern="1200">
          <a:solidFill>
            <a:schemeClr val="tx2">
              <a:satMod val="130000"/>
            </a:schemeClr>
          </a:solidFill>
          <a:effectLst>
            <a:outerShdw blurRad="50000" dist="30000" dir="5400000" algn="tl" rotWithShape="0">
              <a:srgbClr val="000000">
                <a:alpha val="30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83464" algn="l" rtl="0" eaLnBrk="1" latinLnBrk="0" hangingPunct="1">
        <a:lnSpc>
          <a:spcPct val="100000"/>
        </a:lnSpc>
        <a:spcBef>
          <a:spcPts val="600"/>
        </a:spcBef>
        <a:buClr>
          <a:schemeClr val="accent1"/>
        </a:buClr>
        <a:buSzPct val="80000"/>
        <a:buFont typeface="Wingdings 2"/>
        <a:buChar char="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37744" algn="l" rtl="0" eaLnBrk="1" latinLnBrk="0" hangingPunct="1">
        <a:lnSpc>
          <a:spcPct val="100000"/>
        </a:lnSpc>
        <a:spcBef>
          <a:spcPts val="550"/>
        </a:spcBef>
        <a:buClr>
          <a:schemeClr val="accent1"/>
        </a:buClr>
        <a:buFont typeface="Verdana"/>
        <a:buChar char="◦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886968" indent="-228600" algn="l" rtl="0" eaLnBrk="1" latinLnBrk="0" hangingPunct="1">
        <a:lnSpc>
          <a:spcPct val="100000"/>
        </a:lnSpc>
        <a:spcBef>
          <a:spcPct val="20000"/>
        </a:spcBef>
        <a:buClr>
          <a:schemeClr val="accent2"/>
        </a:buClr>
        <a:buFont typeface="Wingdings 2"/>
        <a:buChar char="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097280" indent="-173736" algn="l" rtl="0" eaLnBrk="1" latinLnBrk="0" hangingPunct="1">
        <a:lnSpc>
          <a:spcPct val="100000"/>
        </a:lnSpc>
        <a:spcBef>
          <a:spcPct val="20000"/>
        </a:spcBef>
        <a:buClr>
          <a:schemeClr val="accent3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298448" indent="-182880" algn="l" rtl="0" eaLnBrk="1" latinLnBrk="0" hangingPunct="1">
        <a:lnSpc>
          <a:spcPct val="100000"/>
        </a:lnSpc>
        <a:spcBef>
          <a:spcPct val="20000"/>
        </a:spcBef>
        <a:buClr>
          <a:schemeClr val="accent4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508760" indent="-182880" algn="l" rtl="0" eaLnBrk="1" latinLnBrk="0" hangingPunct="1">
        <a:lnSpc>
          <a:spcPct val="100000"/>
        </a:lnSpc>
        <a:spcBef>
          <a:spcPct val="20000"/>
        </a:spcBef>
        <a:buClr>
          <a:schemeClr val="accent5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71907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2130552" indent="-182880" algn="l" rtl="0" eaLnBrk="1" latinLnBrk="0" hangingPunct="1">
        <a:lnSpc>
          <a:spcPct val="100000"/>
        </a:lnSpc>
        <a:spcBef>
          <a:spcPct val="20000"/>
        </a:spcBef>
        <a:buClr>
          <a:schemeClr val="accent6"/>
        </a:buClr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1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Metin kutusu 5"/>
          <p:cNvSpPr txBox="1"/>
          <p:nvPr/>
        </p:nvSpPr>
        <p:spPr>
          <a:xfrm>
            <a:off x="2339752" y="483518"/>
            <a:ext cx="4536504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BİLİNÇLİ TEKNOLOJİ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VE 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GÜVENLİ İNTERNET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KULLANIMI</a:t>
            </a:r>
          </a:p>
          <a:p>
            <a:pPr algn="ctr"/>
            <a:r>
              <a:rPr lang="tr-TR" sz="2400" b="1" dirty="0" smtClean="0">
                <a:solidFill>
                  <a:srgbClr val="FF0000"/>
                </a:solidFill>
              </a:rPr>
              <a:t>(ÖĞRETMENLERE  YÖNELİK)</a:t>
            </a:r>
            <a:endParaRPr lang="tr-TR" sz="2400" b="1" dirty="0">
              <a:solidFill>
                <a:srgbClr val="FF0000"/>
              </a:solidFill>
            </a:endParaRPr>
          </a:p>
        </p:txBody>
      </p:sp>
      <p:pic>
        <p:nvPicPr>
          <p:cNvPr id="17" name="Picture 4" descr="C:\Users\dell\Desktop\387-3872599_interview-improving-the-customer-branch-head-development-program.png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1071538" y="3286130"/>
            <a:ext cx="2500330" cy="1695139"/>
          </a:xfrm>
          <a:prstGeom prst="rect">
            <a:avLst/>
          </a:prstGeom>
          <a:noFill/>
        </p:spPr>
      </p:pic>
      <p:pic>
        <p:nvPicPr>
          <p:cNvPr id="20" name="Picture 4" descr="D:\Users\Hp\Desktop\teknoloji-bagımlılıgı-300x300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15074" y="2285998"/>
            <a:ext cx="2664296" cy="262769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43162618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87574"/>
            <a:ext cx="7506582" cy="4029102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 ve sosyal medya hakkında daha fazla bilgiye sahip olun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 ve sosyal medya kullanımıyla ilgili kurallar belirleyin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Kendimize zaman sınırlaması koyun.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Ailenize ve sosyal çevrenize zaman ayırın.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Hobi edinin. 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Kişisel </a:t>
            </a:r>
            <a:r>
              <a:rPr lang="tr-TR" altLang="tr-TR" sz="1400" b="1" dirty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bilgilerinizi </a:t>
            </a:r>
            <a:r>
              <a:rPr lang="tr-TR" altLang="tr-TR" sz="1400" b="1" dirty="0" smtClean="0">
                <a:solidFill>
                  <a:srgbClr val="00B0F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internet sayfalarında paylaşmayın.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Güvenli şifreler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oluşturun. Güvenli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bir şifre, en az 8 karakterden oluşur.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Büyük-küçük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harfler, semboller ve sayılar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kullanın. Tüm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hesaplar için aynı şifre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kullanılmamalı. Şifre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düzenli olarak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değiştirilmeli. Şifre kişisel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 içermemeli.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321501326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15566"/>
            <a:ext cx="7506582" cy="4101110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 gelen e-postayı 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cevaplamayın/açmayın. Dolandırıcılar </a:t>
            </a: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zaman zaman bankaları ya da alışveriş sitelerini taklit ederek size e-posta gönderebilir, bilgilerinizi güncellemenizi isteyebilir. 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Böyle </a:t>
            </a:r>
            <a:r>
              <a:rPr lang="tr-TR" altLang="tr-TR" sz="1400" b="1" dirty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bir e-posta alırsanız, e-posta gerçek gibi görünse bile cevap vermeyin ve ilgili kurumla iletişime geçin</a:t>
            </a:r>
            <a:r>
              <a:rPr lang="tr-TR" altLang="tr-TR" sz="1400" b="1" dirty="0" smtClean="0">
                <a:solidFill>
                  <a:srgbClr val="243F6C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Yazılımlarınızı güncel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tutun. İşletim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sisteminizi ve anti-virüs yazılımlarını sürekli güncel tutun.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Bu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programlar kötü niyetli kişilerin bilgisayarınıza girip bilgilerinizi ele geçirmesini 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engeller. Güncelleme </a:t>
            </a:r>
            <a:r>
              <a:rPr lang="tr-TR" altLang="tr-TR" sz="1400" b="1" dirty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yaptığınızda ilgili yazılımdaki güvenlik açıklarını kapatmış ve böylece izinsiz girişleri engellemiş olursunuz</a:t>
            </a:r>
            <a:r>
              <a:rPr lang="tr-TR" altLang="tr-TR" sz="1400" b="1" dirty="0" smtClean="0">
                <a:solidFill>
                  <a:srgbClr val="C0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İnternete her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yerden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bağlanmayın. Eğer kafe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,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AVM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gibi kablosuz (WiFi) internet erişimi sunan bir yerden internete bağlanıyorsanız, alışveriş ya da bankacılık işlemlerini yapmayın.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C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C0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428228170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59632" y="987574"/>
            <a:ext cx="7506582" cy="4029102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Oturumu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kapatın. Ortak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kullanıma açık bilgisayarlardan internet kullanıyorsanız, bilgisayardan kalkmadan önce bütün hesaplarınızdan çıktığınızdan emin olun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İnternetteki zararlı içeriklerden ailenizi korumak için güvenli internet hizmetini kullanın</a:t>
            </a:r>
            <a:r>
              <a:rPr lang="tr-TR" altLang="tr-TR" sz="14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Paylaştığınız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bilgilere dikkat 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edin. Paylaştığınız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fotoğraf, video ya da benzeri herhangi bir bilgi 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sizin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kontrolünden çıkar ve her yere gidebilir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 Paylaştığınız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fotoğraflarda ve videolarda görünen bir cadde veya sokak tabelası, arka planda görünen bir simge, mekan ismi gibi detaylar kötü niyetli kişilerin yaşadığınız yeri belirlemesine 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sebep olabilir.</a:t>
            </a:r>
            <a:endParaRPr lang="tr-TR" altLang="tr-TR" sz="14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Gizlilik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ayarlarınızı yapın. Profilinizi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herkese açık hale getirmeyin. </a:t>
            </a:r>
            <a:r>
              <a:rPr lang="tr-TR" altLang="tr-TR" sz="1400" b="1" dirty="0" smtClean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Profilinizi </a:t>
            </a:r>
            <a:r>
              <a:rPr lang="tr-TR" altLang="tr-TR" sz="1400" b="1" dirty="0">
                <a:solidFill>
                  <a:srgbClr val="00206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kimlerin görüntüleyebileceği ile ilgili gizlilik ayarlarını mutlaka yapın.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</p:spTree>
    <p:extLst>
      <p:ext uri="{BB962C8B-B14F-4D97-AF65-F5344CB8AC3E}">
        <p14:creationId xmlns:p14="http://schemas.microsoft.com/office/powerpoint/2010/main" val="1474436060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646331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TEKNOLOJİ BAĞIMLILIĞINDAN KORUNMAK VE GÜVENLİ İNTERNET KULLANIMINI SAĞLAMAK İÇİN</a:t>
            </a:r>
            <a:endParaRPr lang="tr-TR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4" name="İçerik Yer Tutucusu 2"/>
          <p:cNvSpPr txBox="1">
            <a:spLocks/>
          </p:cNvSpPr>
          <p:nvPr/>
        </p:nvSpPr>
        <p:spPr>
          <a:xfrm>
            <a:off x="1239872" y="987574"/>
            <a:ext cx="7506582" cy="3816424"/>
          </a:xfrm>
          <a:prstGeom prst="rect">
            <a:avLst/>
          </a:prstGeom>
          <a:ln w="9525" cap="flat" cmpd="sng" algn="ctr">
            <a:solidFill>
              <a:schemeClr val="accent5"/>
            </a:solidFill>
            <a:prstDash val="solid"/>
            <a:round/>
            <a:headEnd type="none" w="med" len="med"/>
            <a:tailEnd type="none" w="med" len="med"/>
          </a:ln>
          <a:scene3d>
            <a:camera prst="orthographicFront"/>
            <a:lightRig rig="threePt" dir="t"/>
          </a:scene3d>
          <a:sp3d/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accent5"/>
          </a:fontRef>
        </p:style>
        <p:txBody>
          <a:bodyPr>
            <a:noAutofit/>
          </a:bodyPr>
          <a:lstStyle>
            <a:lvl1pPr marL="365760" indent="-283464" algn="l" rtl="0" eaLnBrk="1" latinLnBrk="0" hangingPunct="1">
              <a:lnSpc>
                <a:spcPct val="100000"/>
              </a:lnSpc>
              <a:spcBef>
                <a:spcPts val="600"/>
              </a:spcBef>
              <a:buClr>
                <a:schemeClr val="accent1"/>
              </a:buClr>
              <a:buSzPct val="80000"/>
              <a:buFont typeface="Wingdings 2"/>
              <a:buChar char=""/>
              <a:defRPr kumimoji="0" sz="32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1pPr>
            <a:lvl2pPr marL="640080" indent="-237744" algn="l" rtl="0" eaLnBrk="1" latinLnBrk="0" hangingPunct="1">
              <a:lnSpc>
                <a:spcPct val="100000"/>
              </a:lnSpc>
              <a:spcBef>
                <a:spcPts val="550"/>
              </a:spcBef>
              <a:buClr>
                <a:schemeClr val="accent1"/>
              </a:buClr>
              <a:buFont typeface="Verdana"/>
              <a:buChar char="◦"/>
              <a:defRPr kumimoji="0" sz="28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2pPr>
            <a:lvl3pPr marL="886968" indent="-22860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2"/>
              </a:buClr>
              <a:buFont typeface="Wingdings 2"/>
              <a:buChar char=""/>
              <a:defRPr kumimoji="0" sz="24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3pPr>
            <a:lvl4pPr marL="1097280" indent="-173736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3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4pPr>
            <a:lvl5pPr marL="1298448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4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5pPr>
            <a:lvl6pPr marL="150876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5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6pPr>
            <a:lvl7pPr marL="171907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7pPr>
            <a:lvl8pPr marL="1920240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8pPr>
            <a:lvl9pPr marL="2130552" indent="-182880" algn="l" rtl="0" eaLnBrk="1" latinLnBrk="0" hangingPunct="1">
              <a:lnSpc>
                <a:spcPct val="100000"/>
              </a:lnSpc>
              <a:spcBef>
                <a:spcPct val="20000"/>
              </a:spcBef>
              <a:buClr>
                <a:schemeClr val="accent6"/>
              </a:buClr>
              <a:buFont typeface="Wingdings 2"/>
              <a:buChar char=""/>
              <a:defRPr kumimoji="0" sz="2000" kern="1200">
                <a:solidFill>
                  <a:schemeClr val="accent5"/>
                </a:solidFill>
                <a:latin typeface="+mn-lt"/>
                <a:ea typeface="+mn-ea"/>
                <a:cs typeface="+mn-cs"/>
              </a:defRPr>
            </a:lvl9pPr>
            <a:extLst/>
          </a:lstStyle>
          <a:p>
            <a:pPr marL="457200" lvl="1" indent="0">
              <a:lnSpc>
                <a:spcPct val="150000"/>
              </a:lnSpc>
              <a:spcBef>
                <a:spcPct val="0"/>
              </a:spcBef>
              <a:buFont typeface="Verdana"/>
              <a:buNone/>
            </a:pPr>
            <a:endParaRPr lang="tr-TR" altLang="tr-TR" sz="1000" b="1" dirty="0" smtClean="0">
              <a:solidFill>
                <a:srgbClr val="243F6C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Sosyal ağlarda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tanımadığınız </a:t>
            </a:r>
            <a:r>
              <a:rPr lang="tr-TR" altLang="tr-TR" sz="1400" b="1" dirty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kişilere özel </a:t>
            </a:r>
            <a:r>
              <a:rPr lang="tr-TR" altLang="tr-TR" sz="1400" b="1" dirty="0" smtClean="0">
                <a:solidFill>
                  <a:schemeClr val="tx1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bilgilerinizi vermeyin.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Sosyal ağlarda, günlük hayatta söylemeyeceğiniz sözleri yazmayın ve yapmayacağınız davranışlarda bulunmayın</a:t>
            </a:r>
            <a:r>
              <a:rPr lang="tr-TR" altLang="tr-TR" sz="1400" b="1" dirty="0" smtClean="0">
                <a:solidFill>
                  <a:srgbClr val="FF000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Kendinizin ya da ailenizin tehlikede olduğunu </a:t>
            </a:r>
            <a:r>
              <a:rPr lang="tr-TR" altLang="tr-TR" sz="1400" b="1" dirty="0" smtClean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hissettiğinizde </a:t>
            </a:r>
            <a:r>
              <a:rPr lang="tr-TR" altLang="tr-TR" sz="1400" b="1" dirty="0">
                <a:solidFill>
                  <a:srgbClr val="7030A0"/>
                </a:solidFill>
                <a:ea typeface="Arial Unicode MS" panose="020B0604020202020204" pitchFamily="34" charset="-128"/>
                <a:cs typeface="Arial Unicode MS" panose="020B0604020202020204" pitchFamily="34" charset="-128"/>
              </a:rPr>
              <a:t>mutlaka harekete geçin. İnternette karşılaşabileceğiniz uygunsuz içerikli, zararlı ve rahatsız edici siteleri ihbar edin.</a:t>
            </a: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FF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FF000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chemeClr val="tx1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00B0F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  <a:p>
            <a:pPr lvl="1">
              <a:lnSpc>
                <a:spcPct val="150000"/>
              </a:lnSpc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tr-TR" altLang="tr-TR" sz="1400" b="1" dirty="0" smtClean="0">
              <a:solidFill>
                <a:srgbClr val="7030A0"/>
              </a:solidFill>
              <a:ea typeface="Arial Unicode MS" panose="020B0604020202020204" pitchFamily="34" charset="-128"/>
              <a:cs typeface="Arial Unicode MS" panose="020B0604020202020204" pitchFamily="34" charset="-128"/>
            </a:endParaRPr>
          </a:p>
        </p:txBody>
      </p:sp>
      <p:pic>
        <p:nvPicPr>
          <p:cNvPr id="5" name="Picture 2" descr="D:\Users\Hp\Desktop\Teknoloji-bağımlılığı-insanlar-için-tehlike-büyük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78102" y="2848718"/>
            <a:ext cx="3168352" cy="195527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13530826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ikdörtgen 2"/>
          <p:cNvSpPr/>
          <p:nvPr/>
        </p:nvSpPr>
        <p:spPr>
          <a:xfrm>
            <a:off x="1205957" y="267494"/>
            <a:ext cx="6984776" cy="28623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tr-TR" b="1" dirty="0" smtClean="0">
                <a:solidFill>
                  <a:srgbClr val="002060"/>
                </a:solidFill>
              </a:rPr>
              <a:t>İçinde bulunduğumuz çağ  </a:t>
            </a:r>
            <a:r>
              <a:rPr lang="tr-TR" b="1" dirty="0" smtClean="0">
                <a:solidFill>
                  <a:srgbClr val="FF0000"/>
                </a:solidFill>
              </a:rPr>
              <a:t>«Teknoloji Çağı»</a:t>
            </a:r>
          </a:p>
          <a:p>
            <a:pPr algn="just"/>
            <a:endParaRPr lang="tr-TR" b="1" dirty="0" smtClean="0">
              <a:solidFill>
                <a:srgbClr val="FF0000"/>
              </a:solidFill>
            </a:endParaRPr>
          </a:p>
          <a:p>
            <a:pPr algn="just"/>
            <a:r>
              <a:rPr lang="tr-TR" b="1" dirty="0" smtClean="0"/>
              <a:t>Teknolojide meydana gelen değişim ve gelişmeler doğrudan ya da dolaylı olarak yaşamımızdaki bütün alanları etkilemektedir. </a:t>
            </a:r>
          </a:p>
          <a:p>
            <a:pPr algn="just"/>
            <a:endParaRPr lang="tr-TR" b="1" dirty="0">
              <a:solidFill>
                <a:srgbClr val="FF0000"/>
              </a:solidFill>
            </a:endParaRPr>
          </a:p>
          <a:p>
            <a:pPr algn="just"/>
            <a:r>
              <a:rPr lang="tr-TR" b="1" dirty="0" smtClean="0">
                <a:solidFill>
                  <a:srgbClr val="7030A0"/>
                </a:solidFill>
              </a:rPr>
              <a:t>İnsanoğlu teknolojinin hızına yetişmek için büyük çaba harcaması, beğenilme ve dikkat çekme isteği, </a:t>
            </a:r>
            <a:r>
              <a:rPr lang="tr-TR" b="1" dirty="0">
                <a:solidFill>
                  <a:srgbClr val="7030A0"/>
                </a:solidFill>
              </a:rPr>
              <a:t>her gün değişen </a:t>
            </a:r>
            <a:r>
              <a:rPr lang="tr-TR" b="1" dirty="0" smtClean="0">
                <a:solidFill>
                  <a:srgbClr val="7030A0"/>
                </a:solidFill>
              </a:rPr>
              <a:t>akıllı </a:t>
            </a:r>
            <a:r>
              <a:rPr lang="tr-TR" b="1" dirty="0">
                <a:solidFill>
                  <a:srgbClr val="7030A0"/>
                </a:solidFill>
              </a:rPr>
              <a:t>telefon, tablet gibi araçlarla internet ve sosyal medya kullanımındaki artış</a:t>
            </a:r>
            <a:r>
              <a:rPr lang="tr-TR" b="1" dirty="0">
                <a:solidFill>
                  <a:srgbClr val="002060"/>
                </a:solidFill>
              </a:rPr>
              <a:t> </a:t>
            </a:r>
            <a:r>
              <a:rPr lang="tr-TR" b="1" dirty="0" smtClean="0">
                <a:solidFill>
                  <a:srgbClr val="7030A0"/>
                </a:solidFill>
              </a:rPr>
              <a:t>sonucunda </a:t>
            </a:r>
            <a:r>
              <a:rPr lang="tr-TR" b="1" dirty="0" smtClean="0">
                <a:solidFill>
                  <a:srgbClr val="FF0000"/>
                </a:solidFill>
              </a:rPr>
              <a:t>Teknoloji Bağımlılığı </a:t>
            </a:r>
            <a:r>
              <a:rPr lang="tr-TR" b="1" dirty="0" smtClean="0">
                <a:solidFill>
                  <a:srgbClr val="7030A0"/>
                </a:solidFill>
              </a:rPr>
              <a:t>ortaya çıkmaktadır. </a:t>
            </a:r>
            <a:endParaRPr lang="tr-TR" b="1" dirty="0">
              <a:solidFill>
                <a:srgbClr val="7030A0"/>
              </a:solidFill>
            </a:endParaRPr>
          </a:p>
        </p:txBody>
      </p:sp>
      <p:pic>
        <p:nvPicPr>
          <p:cNvPr id="2051" name="Picture 3" descr="D:\Users\Hp\Desktop\teknoloji-bagimliligi-nedir-nasil-bas-edilir2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879603" y="2931790"/>
            <a:ext cx="3207494" cy="213709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40310441"/>
      </p:ext>
    </p:extLst>
  </p:cSld>
  <p:clrMapOvr>
    <a:masterClrMapping/>
  </p:clrMapOvr>
  <p:transition spd="slow">
    <p:fade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DÜNYA GENELİNDE İNTERNET, SOSYAL MEDYA VE MOBİL KULLANIMI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4.54 milyar internet kullanıcısı, dünya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59’unu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3.80 milyar sosyal medya kullanıcısı, dünya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49’unu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5.19 milyar mobil kullanıcısı, dünya nüfusunun %67’sini oluşturmaktadır.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pic>
        <p:nvPicPr>
          <p:cNvPr id="3074" name="Picture 2" descr="D:\Users\Hp\Desktop\2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328" y="2715766"/>
            <a:ext cx="3723603" cy="225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89654402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TÜRKİYE’DE İNTERNET, SOSYAL MEDYA VE MOBİL KULLANIMI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24676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62 milyon internet kullanıcısı, Türkiye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74’ünü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54 milyon sosyal medya kullanıcısı, Türkiye nüfusunun %</a:t>
            </a:r>
            <a:r>
              <a:rPr lang="tr-TR" sz="2000" b="1" dirty="0" smtClean="0">
                <a:cs typeface="Times New Roman" panose="02020603050405020304" pitchFamily="18" charset="0"/>
              </a:rPr>
              <a:t>64’ünü</a:t>
            </a:r>
          </a:p>
          <a:p>
            <a:pPr>
              <a:buClr>
                <a:srgbClr val="C00000"/>
              </a:buClr>
            </a:pP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77 milyon mobil kullanıcısı, Türkiye nüfusunun %92’sini oluşturmaktadır.</a:t>
            </a:r>
            <a:endParaRPr lang="tr-TR" sz="2400" dirty="0">
              <a:cs typeface="Times New Roman" panose="02020603050405020304" pitchFamily="18" charset="0"/>
            </a:endParaRPr>
          </a:p>
        </p:txBody>
      </p:sp>
      <p:pic>
        <p:nvPicPr>
          <p:cNvPr id="4" name="Picture 2" descr="D:\Users\Hp\Desktop\2(7)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43328" y="2715766"/>
            <a:ext cx="3723603" cy="22519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607639277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9641" y="196029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İNTERNETİ EN ÇOK HANGİ AMAÇLARLA KULLANIYORUZ?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Araştırma yapmak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7030A0"/>
                </a:solidFill>
                <a:cs typeface="Times New Roman" panose="02020603050405020304" pitchFamily="18" charset="0"/>
              </a:rPr>
              <a:t>Sohbet etmek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Sosyal paylaşım </a:t>
            </a:r>
            <a:r>
              <a:rPr lang="tr-TR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sitelerinde paylaşım </a:t>
            </a: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yapmak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50"/>
                </a:solidFill>
                <a:cs typeface="Times New Roman" panose="02020603050405020304" pitchFamily="18" charset="0"/>
              </a:rPr>
              <a:t>İnternet bankacılığını kullanmak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E-posta almak/göndermek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cs typeface="Times New Roman" panose="02020603050405020304" pitchFamily="18" charset="0"/>
              </a:rPr>
              <a:t>Oyun oynamak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7030A0"/>
                </a:solidFill>
                <a:cs typeface="Times New Roman" panose="02020603050405020304" pitchFamily="18" charset="0"/>
              </a:rPr>
              <a:t>Film izlemek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FF0000"/>
                </a:solidFill>
                <a:cs typeface="Times New Roman" panose="02020603050405020304" pitchFamily="18" charset="0"/>
              </a:rPr>
              <a:t>Müzik dinlemek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>
                <a:solidFill>
                  <a:srgbClr val="00B0F0"/>
                </a:solidFill>
                <a:cs typeface="Times New Roman" panose="02020603050405020304" pitchFamily="18" charset="0"/>
              </a:rPr>
              <a:t>Alışveriş yapmak</a:t>
            </a:r>
          </a:p>
        </p:txBody>
      </p:sp>
      <p:pic>
        <p:nvPicPr>
          <p:cNvPr id="4098" name="Picture 2" descr="D:\Users\Hp\Desktop\Technology-300x214.pn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35609" y="1995686"/>
            <a:ext cx="2857500" cy="203835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877648432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1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1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9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6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60" fill="hold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60"/>
                                        <p:tgtEl>
                                          <p:spTgt spid="11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960"/>
                            </p:stCondLst>
                            <p:childTnLst>
                              <p:par>
                                <p:cTn id="5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9" dur="36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60" dur="360" fill="hold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61" dur="360"/>
                                        <p:tgtEl>
                                          <p:spTgt spid="11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MEDYANIN RİSKLERİ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2" name="Metin kutusu 11"/>
          <p:cNvSpPr txBox="1"/>
          <p:nvPr/>
        </p:nvSpPr>
        <p:spPr>
          <a:xfrm>
            <a:off x="1043608" y="987574"/>
            <a:ext cx="3240360" cy="304698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Bağımlılık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Eksik ve Yanlış Bilgi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Şiddet-Nefret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Siber Zorbalık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Cinsel İstismar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Kimlik Hırsızlığı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Dolandırıcılık</a:t>
            </a: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400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Yabancılarla İletişim</a:t>
            </a: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  <p:pic>
        <p:nvPicPr>
          <p:cNvPr id="4099" name="Picture 3" descr="D:\Users\Hp\Desktop\unnamed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9952" y="881063"/>
            <a:ext cx="4876800" cy="36290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542273802"/>
      </p:ext>
    </p:extLst>
  </p:cSld>
  <p:clrMapOvr>
    <a:masterClrMapping/>
  </p:clrMapOvr>
  <p:transition spd="slow"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3850"/>
                            </p:stCondLst>
                            <p:childTnLst>
                              <p:par>
                                <p:cTn id="3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1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2" dur="360" fill="hold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3" dur="360"/>
                                        <p:tgtEl>
                                          <p:spTgt spid="1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4220"/>
                            </p:stCondLst>
                            <p:childTnLst>
                              <p:par>
                                <p:cTn id="4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47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360" fill="hold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49" dur="360"/>
                                        <p:tgtEl>
                                          <p:spTgt spid="12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0" fill="hold">
                            <p:stCondLst>
                              <p:cond delay="4590"/>
                            </p:stCondLst>
                            <p:childTnLst>
                              <p:par>
                                <p:cTn id="5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53" dur="36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4" dur="360" fill="hold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55" dur="360"/>
                                        <p:tgtEl>
                                          <p:spTgt spid="12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28672" y="195486"/>
            <a:ext cx="9144000" cy="52322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8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BAĞIMLILIĞININ BELİRTİLERİ</a:t>
            </a:r>
            <a:endParaRPr lang="tr-TR" sz="28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sp>
        <p:nvSpPr>
          <p:cNvPr id="11" name="Metin kutusu 10"/>
          <p:cNvSpPr txBox="1"/>
          <p:nvPr/>
        </p:nvSpPr>
        <p:spPr>
          <a:xfrm>
            <a:off x="1331640" y="771550"/>
            <a:ext cx="7560840" cy="41549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FF0000"/>
                </a:solidFill>
                <a:cs typeface="Times New Roman" panose="02020603050405020304" pitchFamily="18" charset="0"/>
              </a:rPr>
              <a:t>Zihnin sürekli olarak internet ve sosyal medyada olup bitene takılması</a:t>
            </a:r>
            <a:endParaRPr lang="tr-TR" sz="2000" b="1" dirty="0">
              <a:solidFill>
                <a:srgbClr val="FF000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cs typeface="Times New Roman" panose="02020603050405020304" pitchFamily="18" charset="0"/>
              </a:rPr>
              <a:t>İnternette kalma ve sosyal medya kullanımı süresinin artması</a:t>
            </a:r>
            <a:endParaRPr lang="tr-TR" sz="2000" b="1" dirty="0"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2060"/>
                </a:solidFill>
                <a:cs typeface="Times New Roman" panose="02020603050405020304" pitchFamily="18" charset="0"/>
              </a:rPr>
              <a:t>İnternet ve sosyal medya kullanım süresini azaltmaya yönelik başarısız girişimlerin olması </a:t>
            </a:r>
            <a:endParaRPr lang="tr-TR" sz="2000" b="1" dirty="0">
              <a:solidFill>
                <a:srgbClr val="00206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7030A0"/>
                </a:solidFill>
                <a:cs typeface="Times New Roman" panose="02020603050405020304" pitchFamily="18" charset="0"/>
              </a:rPr>
              <a:t>Aşırı internet ve sosyal medya kullanımına bağlı olarak aile, okul, iş ve arkadaş çevresiyle olan iletişimde sorunlar yaşanması</a:t>
            </a:r>
            <a:endParaRPr lang="tr-TR" sz="2000" b="1" dirty="0">
              <a:solidFill>
                <a:srgbClr val="7030A0"/>
              </a:solidFill>
              <a:cs typeface="Times New Roman" panose="02020603050405020304" pitchFamily="18" charset="0"/>
            </a:endParaRPr>
          </a:p>
          <a:p>
            <a:pPr marL="457200" indent="-457200">
              <a:buClr>
                <a:srgbClr val="C00000"/>
              </a:buClr>
              <a:buFont typeface="Wingdings" panose="05000000000000000000" pitchFamily="2" charset="2"/>
              <a:buChar char="v"/>
            </a:pPr>
            <a:r>
              <a:rPr lang="tr-TR" sz="2000" b="1" dirty="0" smtClean="0">
                <a:solidFill>
                  <a:srgbClr val="00B050"/>
                </a:solidFill>
                <a:cs typeface="Times New Roman" panose="02020603050405020304" pitchFamily="18" charset="0"/>
              </a:rPr>
              <a:t>İnternet ve sosyal medya kullanımının kısıtlanmasıyla huzursuzluk, sinirlilik, moral bozukluğu ve dikkat eksikliği oluşması</a:t>
            </a:r>
            <a:endParaRPr lang="tr-TR" sz="2000" b="1" dirty="0">
              <a:solidFill>
                <a:srgbClr val="00B050"/>
              </a:solidFill>
              <a:cs typeface="Times New Roman" panose="02020603050405020304" pitchFamily="18" charset="0"/>
            </a:endParaRPr>
          </a:p>
          <a:p>
            <a:pPr>
              <a:buClr>
                <a:srgbClr val="C00000"/>
              </a:buClr>
            </a:pPr>
            <a:endParaRPr lang="tr-TR" sz="2400" dirty="0">
              <a:solidFill>
                <a:srgbClr val="002060"/>
              </a:solidFill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70662491"/>
      </p:ext>
    </p:extLst>
  </p:cSld>
  <p:clrMapOvr>
    <a:masterClrMapping/>
  </p:clrMapOvr>
  <p:transition spd="slow">
    <p:push dir="u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" fill="hold">
                            <p:stCondLst>
                              <p:cond delay="2000"/>
                            </p:stCondLst>
                            <p:childTnLst>
                              <p:par>
                                <p:cTn id="9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1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2" dur="360" fill="hold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3" dur="360"/>
                                        <p:tgtEl>
                                          <p:spTgt spid="11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370"/>
                            </p:stCondLst>
                            <p:childTnLst>
                              <p:par>
                                <p:cTn id="15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360" fill="hold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9" dur="360"/>
                                        <p:tgtEl>
                                          <p:spTgt spid="11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2740"/>
                            </p:stCondLst>
                            <p:childTnLst>
                              <p:par>
                                <p:cTn id="21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3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4" dur="360" fill="hold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5" dur="360"/>
                                        <p:tgtEl>
                                          <p:spTgt spid="11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3110"/>
                            </p:stCondLst>
                            <p:childTnLst>
                              <p:par>
                                <p:cTn id="27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9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360" fill="hold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1" dur="360"/>
                                        <p:tgtEl>
                                          <p:spTgt spid="11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3480"/>
                            </p:stCondLst>
                            <p:childTnLst>
                              <p:par>
                                <p:cTn id="33" presetID="53" presetClass="entr" presetSubtype="16" fill="hold" nodeType="afterEffect">
                                  <p:stCondLst>
                                    <p:cond delay="1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35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360" fill="hold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37" dur="360"/>
                                        <p:tgtEl>
                                          <p:spTgt spid="11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MEDYADAKİ BİLGİLERİN DOĞRULUĞU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730619"/>
            <a:ext cx="7667231" cy="4296125"/>
            <a:chOff x="145128" y="723897"/>
            <a:chExt cx="7378445" cy="6116453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3600" b="1" kern="1200" dirty="0" smtClean="0">
                  <a:solidFill>
                    <a:srgbClr val="FF0000"/>
                  </a:solidFill>
                </a:rPr>
                <a:t>İnternetteki her bilgi doğru olmayabilir!</a:t>
              </a:r>
              <a:endParaRPr lang="tr-TR" sz="3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Kaynak güvenilir mi?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67929" y="2940806"/>
              <a:ext cx="648000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883444" y="728682"/>
              <a:ext cx="2052000" cy="1979999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İletişim bilgisi var mı?</a:t>
              </a:r>
              <a:endParaRPr lang="tr-TR" sz="20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723897"/>
              <a:ext cx="2052000" cy="197999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Sayfa içeriği güncel mi?</a:t>
              </a:r>
              <a:endParaRPr lang="tr-TR" sz="20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3" y="1336046"/>
              <a:ext cx="2052000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kern="1200" dirty="0" smtClean="0"/>
                <a:t>Bilgileri en az 3 güvenilir kaynaktan kontrol et.</a:t>
              </a:r>
              <a:endParaRPr lang="tr-TR" sz="20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2842242947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etin kutusu 2"/>
          <p:cNvSpPr txBox="1"/>
          <p:nvPr/>
        </p:nvSpPr>
        <p:spPr>
          <a:xfrm>
            <a:off x="-15330" y="123478"/>
            <a:ext cx="9144000" cy="400110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3"/>
          </a:fillRef>
          <a:effectRef idx="1">
            <a:schemeClr val="accent3"/>
          </a:effectRef>
          <a:fontRef idx="minor">
            <a:schemeClr val="lt1"/>
          </a:fontRef>
        </p:style>
        <p:txBody>
          <a:bodyPr wrap="square" rtlCol="0">
            <a:spAutoFit/>
          </a:bodyPr>
          <a:lstStyle/>
          <a:p>
            <a:pPr algn="ctr"/>
            <a:r>
              <a:rPr lang="tr-TR" sz="2000" dirty="0" smtClean="0">
                <a:ln w="18415" cmpd="sng">
                  <a:solidFill>
                    <a:srgbClr val="FFFFFF"/>
                  </a:solidFill>
                  <a:prstDash val="solid"/>
                </a:ln>
                <a:solidFill>
                  <a:srgbClr val="FFFFFF"/>
                </a:solidFill>
                <a:effectLst>
                  <a:outerShdw blurRad="63500" dir="3600000" algn="tl" rotWithShape="0">
                    <a:srgbClr val="000000">
                      <a:alpha val="70000"/>
                    </a:srgbClr>
                  </a:outerShdw>
                </a:effectLst>
              </a:rPr>
              <a:t>İNTERNET VE SOSYAL MEDYADAKİ BİLGİLERİN DOĞRULUĞU</a:t>
            </a:r>
            <a:endParaRPr lang="tr-TR" sz="2000" dirty="0">
              <a:ln w="18415" cmpd="sng">
                <a:solidFill>
                  <a:srgbClr val="FFFFFF"/>
                </a:solidFill>
                <a:prstDash val="solid"/>
              </a:ln>
              <a:solidFill>
                <a:srgbClr val="FFFFFF"/>
              </a:solidFill>
              <a:effectLst>
                <a:outerShdw blurRad="63500" dir="3600000" algn="tl" rotWithShape="0">
                  <a:srgbClr val="000000">
                    <a:alpha val="70000"/>
                  </a:srgbClr>
                </a:outerShdw>
              </a:effectLst>
            </a:endParaRPr>
          </a:p>
        </p:txBody>
      </p:sp>
      <p:grpSp>
        <p:nvGrpSpPr>
          <p:cNvPr id="2" name="Grup 9"/>
          <p:cNvGrpSpPr/>
          <p:nvPr/>
        </p:nvGrpSpPr>
        <p:grpSpPr>
          <a:xfrm>
            <a:off x="500586" y="730619"/>
            <a:ext cx="7667231" cy="4296125"/>
            <a:chOff x="145128" y="723897"/>
            <a:chExt cx="7378445" cy="6116453"/>
          </a:xfrm>
        </p:grpSpPr>
        <p:sp>
          <p:nvSpPr>
            <p:cNvPr id="16" name="Yuvarlatılmış Dikdörtgen 15"/>
            <p:cNvSpPr/>
            <p:nvPr/>
          </p:nvSpPr>
          <p:spPr>
            <a:xfrm>
              <a:off x="1538345" y="3683252"/>
              <a:ext cx="4593514" cy="3157098"/>
            </a:xfrm>
            <a:prstGeom prst="roundRect">
              <a:avLst/>
            </a:prstGeom>
            <a:solidFill>
              <a:schemeClr val="bg1"/>
            </a:solidFill>
            <a:ln w="76200">
              <a:solidFill>
                <a:srgbClr val="C00000"/>
              </a:solidFill>
            </a:ln>
            <a:effectLst>
              <a:outerShdw blurRad="63500" dist="266700" dir="3120000" algn="tl" rotWithShape="0">
                <a:prstClr val="black">
                  <a:alpha val="41000"/>
                </a:prstClr>
              </a:outerShdw>
            </a:effectLst>
            <a:scene3d>
              <a:camera prst="perspectiveRelaxed">
                <a:rot lat="19173588" lon="0" rev="0"/>
              </a:camera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3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604820" tIns="659433" rIns="604820" bIns="659433" numCol="1" spcCol="1270" anchor="ctr" anchorCtr="0">
              <a:noAutofit/>
            </a:bodyPr>
            <a:lstStyle/>
            <a:p>
              <a:pPr lvl="0" algn="ctr" defTabSz="155575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4000" b="1" kern="1200" dirty="0" smtClean="0">
                  <a:solidFill>
                    <a:srgbClr val="FF0000"/>
                  </a:solidFill>
                </a:rPr>
                <a:t/>
              </a:r>
              <a:br>
                <a:rPr lang="tr-TR" sz="4000" b="1" kern="1200" dirty="0" smtClean="0">
                  <a:solidFill>
                    <a:srgbClr val="FF0000"/>
                  </a:solidFill>
                </a:rPr>
              </a:br>
              <a:r>
                <a:rPr lang="tr-TR" sz="6600" b="1" kern="1200" dirty="0" smtClean="0">
                  <a:solidFill>
                    <a:srgbClr val="FF0000"/>
                  </a:solidFill>
                </a:rPr>
                <a:t>DİKKAT!</a:t>
              </a:r>
              <a:endParaRPr lang="tr-TR" sz="6600" b="1" kern="1200" dirty="0">
                <a:solidFill>
                  <a:srgbClr val="FF0000"/>
                </a:solidFill>
              </a:endParaRPr>
            </a:p>
          </p:txBody>
        </p:sp>
        <p:sp>
          <p:nvSpPr>
            <p:cNvPr id="17" name="Serbest Form 16"/>
            <p:cNvSpPr/>
            <p:nvPr/>
          </p:nvSpPr>
          <p:spPr>
            <a:xfrm rot="2924082">
              <a:off x="1728869" y="3495478"/>
              <a:ext cx="648000" cy="540000"/>
            </a:xfrm>
            <a:custGeom>
              <a:avLst/>
              <a:gdLst>
                <a:gd name="connsiteX0" fmla="*/ 0 w 726813"/>
                <a:gd name="connsiteY0" fmla="*/ 129600 h 647999"/>
                <a:gd name="connsiteX1" fmla="*/ 402814 w 726813"/>
                <a:gd name="connsiteY1" fmla="*/ 129600 h 647999"/>
                <a:gd name="connsiteX2" fmla="*/ 402814 w 726813"/>
                <a:gd name="connsiteY2" fmla="*/ 0 h 647999"/>
                <a:gd name="connsiteX3" fmla="*/ 726813 w 726813"/>
                <a:gd name="connsiteY3" fmla="*/ 324000 h 647999"/>
                <a:gd name="connsiteX4" fmla="*/ 402814 w 726813"/>
                <a:gd name="connsiteY4" fmla="*/ 647999 h 647999"/>
                <a:gd name="connsiteX5" fmla="*/ 402814 w 726813"/>
                <a:gd name="connsiteY5" fmla="*/ 518399 h 647999"/>
                <a:gd name="connsiteX6" fmla="*/ 0 w 726813"/>
                <a:gd name="connsiteY6" fmla="*/ 518399 h 647999"/>
                <a:gd name="connsiteX7" fmla="*/ 0 w 726813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726813" h="647999">
                  <a:moveTo>
                    <a:pt x="726813" y="518399"/>
                  </a:moveTo>
                  <a:lnTo>
                    <a:pt x="323999" y="518399"/>
                  </a:lnTo>
                  <a:lnTo>
                    <a:pt x="323999" y="647999"/>
                  </a:lnTo>
                  <a:lnTo>
                    <a:pt x="0" y="323999"/>
                  </a:lnTo>
                  <a:lnTo>
                    <a:pt x="323999" y="0"/>
                  </a:lnTo>
                  <a:lnTo>
                    <a:pt x="323999" y="129600"/>
                  </a:lnTo>
                  <a:lnTo>
                    <a:pt x="726813" y="129600"/>
                  </a:lnTo>
                  <a:lnTo>
                    <a:pt x="726813" y="518399"/>
                  </a:lnTo>
                  <a:close/>
                </a:path>
              </a:pathLst>
            </a:custGeom>
            <a:solidFill>
              <a:srgbClr val="C00000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94400" tIns="129600" rIns="0" bIns="129599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18" name="Yuvarlatılmış Dikdörtgen 17"/>
            <p:cNvSpPr/>
            <p:nvPr/>
          </p:nvSpPr>
          <p:spPr>
            <a:xfrm>
              <a:off x="145128" y="1339968"/>
              <a:ext cx="2052000" cy="1979999"/>
            </a:xfrm>
            <a:prstGeom prst="roundRect">
              <a:avLst/>
            </a:prstGeom>
            <a:solidFill>
              <a:srgbClr val="C00000"/>
            </a:solidFill>
            <a:effectLst>
              <a:outerShdw blurRad="50800" dir="5400000" algn="ctr" rotWithShape="0">
                <a:srgbClr val="000000">
                  <a:alpha val="43137"/>
                </a:srgbClr>
              </a:outerShdw>
            </a:effectLst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0"/>
                <a:satOff val="0"/>
                <a:lumOff val="0"/>
                <a:alphaOff val="0"/>
              </a:schemeClr>
            </a:fillRef>
            <a:effectRef idx="2">
              <a:schemeClr val="accent4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2000" b="1" dirty="0" smtClean="0"/>
                <a:t>Yasadışı Bahis Sitelerine Üye Olmayın</a:t>
              </a:r>
              <a:endParaRPr lang="tr-TR" sz="2000" b="1" kern="1200" dirty="0"/>
            </a:p>
          </p:txBody>
        </p:sp>
        <p:sp>
          <p:nvSpPr>
            <p:cNvPr id="19" name="Serbest Form 18"/>
            <p:cNvSpPr/>
            <p:nvPr/>
          </p:nvSpPr>
          <p:spPr>
            <a:xfrm rot="16978829" flipH="1">
              <a:off x="4133769" y="2916032"/>
              <a:ext cx="648000" cy="540000"/>
            </a:xfrm>
            <a:custGeom>
              <a:avLst/>
              <a:gdLst>
                <a:gd name="connsiteX0" fmla="*/ 0 w 506429"/>
                <a:gd name="connsiteY0" fmla="*/ 129600 h 647999"/>
                <a:gd name="connsiteX1" fmla="*/ 253215 w 506429"/>
                <a:gd name="connsiteY1" fmla="*/ 129600 h 647999"/>
                <a:gd name="connsiteX2" fmla="*/ 253215 w 506429"/>
                <a:gd name="connsiteY2" fmla="*/ 0 h 647999"/>
                <a:gd name="connsiteX3" fmla="*/ 506429 w 506429"/>
                <a:gd name="connsiteY3" fmla="*/ 324000 h 647999"/>
                <a:gd name="connsiteX4" fmla="*/ 253215 w 506429"/>
                <a:gd name="connsiteY4" fmla="*/ 647999 h 647999"/>
                <a:gd name="connsiteX5" fmla="*/ 253215 w 506429"/>
                <a:gd name="connsiteY5" fmla="*/ 518399 h 647999"/>
                <a:gd name="connsiteX6" fmla="*/ 0 w 506429"/>
                <a:gd name="connsiteY6" fmla="*/ 518399 h 647999"/>
                <a:gd name="connsiteX7" fmla="*/ 0 w 506429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06429" h="647999">
                  <a:moveTo>
                    <a:pt x="506429" y="129600"/>
                  </a:moveTo>
                  <a:lnTo>
                    <a:pt x="253214" y="129600"/>
                  </a:lnTo>
                  <a:lnTo>
                    <a:pt x="253214" y="0"/>
                  </a:lnTo>
                  <a:lnTo>
                    <a:pt x="0" y="324000"/>
                  </a:lnTo>
                  <a:lnTo>
                    <a:pt x="253214" y="647999"/>
                  </a:lnTo>
                  <a:lnTo>
                    <a:pt x="253214" y="518399"/>
                  </a:lnTo>
                  <a:lnTo>
                    <a:pt x="506429" y="518399"/>
                  </a:lnTo>
                  <a:lnTo>
                    <a:pt x="506429" y="129600"/>
                  </a:lnTo>
                  <a:close/>
                </a:path>
              </a:pathLst>
            </a:custGeom>
            <a:solidFill>
              <a:srgbClr val="00960E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" tIns="129600" rIns="151928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0" name="Serbest Form 19"/>
            <p:cNvSpPr/>
            <p:nvPr/>
          </p:nvSpPr>
          <p:spPr>
            <a:xfrm rot="4542560" flipH="1">
              <a:off x="2767929" y="2940806"/>
              <a:ext cx="648000" cy="540000"/>
            </a:xfrm>
            <a:custGeom>
              <a:avLst/>
              <a:gdLst>
                <a:gd name="connsiteX0" fmla="*/ 0 w 624858"/>
                <a:gd name="connsiteY0" fmla="*/ 129600 h 647999"/>
                <a:gd name="connsiteX1" fmla="*/ 312429 w 624858"/>
                <a:gd name="connsiteY1" fmla="*/ 129600 h 647999"/>
                <a:gd name="connsiteX2" fmla="*/ 312429 w 624858"/>
                <a:gd name="connsiteY2" fmla="*/ 0 h 647999"/>
                <a:gd name="connsiteX3" fmla="*/ 624858 w 624858"/>
                <a:gd name="connsiteY3" fmla="*/ 324000 h 647999"/>
                <a:gd name="connsiteX4" fmla="*/ 312429 w 624858"/>
                <a:gd name="connsiteY4" fmla="*/ 647999 h 647999"/>
                <a:gd name="connsiteX5" fmla="*/ 312429 w 624858"/>
                <a:gd name="connsiteY5" fmla="*/ 518399 h 647999"/>
                <a:gd name="connsiteX6" fmla="*/ 0 w 624858"/>
                <a:gd name="connsiteY6" fmla="*/ 518399 h 647999"/>
                <a:gd name="connsiteX7" fmla="*/ 0 w 624858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624858" h="647999">
                  <a:moveTo>
                    <a:pt x="0" y="129600"/>
                  </a:moveTo>
                  <a:lnTo>
                    <a:pt x="312429" y="129600"/>
                  </a:lnTo>
                  <a:lnTo>
                    <a:pt x="312429" y="0"/>
                  </a:lnTo>
                  <a:lnTo>
                    <a:pt x="624858" y="324000"/>
                  </a:lnTo>
                  <a:lnTo>
                    <a:pt x="312429" y="647999"/>
                  </a:lnTo>
                  <a:lnTo>
                    <a:pt x="312429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olidFill>
              <a:srgbClr val="00C085"/>
            </a:solidFill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187457" tIns="129599" rIns="-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1" name="Yuvarlatılmış Dikdörtgen 20"/>
            <p:cNvSpPr/>
            <p:nvPr/>
          </p:nvSpPr>
          <p:spPr>
            <a:xfrm>
              <a:off x="1883444" y="728682"/>
              <a:ext cx="2052000" cy="1979999"/>
            </a:xfrm>
            <a:prstGeom prst="roundRect">
              <a:avLst/>
            </a:prstGeom>
            <a:solidFill>
              <a:srgbClr val="00C085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6930461"/>
                <a:satOff val="-31979"/>
                <a:lumOff val="1177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Senetle Kredi, Ev Ya Da Araba Verdiklerini Söyleyen Sayfa Ya Da Kişilere İtibar Etmeyin</a:t>
              </a:r>
              <a:endParaRPr lang="tr-TR" sz="1400" b="1" kern="1200" dirty="0"/>
            </a:p>
          </p:txBody>
        </p:sp>
        <p:sp>
          <p:nvSpPr>
            <p:cNvPr id="22" name="Yuvarlatılmış Dikdörtgen 21"/>
            <p:cNvSpPr/>
            <p:nvPr/>
          </p:nvSpPr>
          <p:spPr>
            <a:xfrm>
              <a:off x="3677602" y="723897"/>
              <a:ext cx="2052000" cy="1979999"/>
            </a:xfrm>
            <a:prstGeom prst="roundRect">
              <a:avLst/>
            </a:prstGeom>
            <a:solidFill>
              <a:srgbClr val="00960E"/>
            </a:solidFill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rgbClr r="0" g="0" b="0"/>
            </a:fillRef>
            <a:effectRef idx="2">
              <a:schemeClr val="accent4">
                <a:hueOff val="3465231"/>
                <a:satOff val="-15989"/>
                <a:lumOff val="588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Güvenilir Olmayan Alışveriş Sitelerinden Alışveriş Yapmayın</a:t>
              </a:r>
              <a:endParaRPr lang="tr-TR" sz="1400" b="1" kern="1200" dirty="0"/>
            </a:p>
          </p:txBody>
        </p:sp>
        <p:sp>
          <p:nvSpPr>
            <p:cNvPr id="23" name="Serbest Form 22"/>
            <p:cNvSpPr/>
            <p:nvPr/>
          </p:nvSpPr>
          <p:spPr>
            <a:xfrm rot="18707758">
              <a:off x="5266789" y="3473689"/>
              <a:ext cx="648000" cy="540000"/>
            </a:xfrm>
            <a:custGeom>
              <a:avLst/>
              <a:gdLst>
                <a:gd name="connsiteX0" fmla="*/ 0 w 582304"/>
                <a:gd name="connsiteY0" fmla="*/ 129600 h 647999"/>
                <a:gd name="connsiteX1" fmla="*/ 291152 w 582304"/>
                <a:gd name="connsiteY1" fmla="*/ 129600 h 647999"/>
                <a:gd name="connsiteX2" fmla="*/ 291152 w 582304"/>
                <a:gd name="connsiteY2" fmla="*/ 0 h 647999"/>
                <a:gd name="connsiteX3" fmla="*/ 582304 w 582304"/>
                <a:gd name="connsiteY3" fmla="*/ 324000 h 647999"/>
                <a:gd name="connsiteX4" fmla="*/ 291152 w 582304"/>
                <a:gd name="connsiteY4" fmla="*/ 647999 h 647999"/>
                <a:gd name="connsiteX5" fmla="*/ 291152 w 582304"/>
                <a:gd name="connsiteY5" fmla="*/ 518399 h 647999"/>
                <a:gd name="connsiteX6" fmla="*/ 0 w 582304"/>
                <a:gd name="connsiteY6" fmla="*/ 518399 h 647999"/>
                <a:gd name="connsiteX7" fmla="*/ 0 w 582304"/>
                <a:gd name="connsiteY7" fmla="*/ 129600 h 647999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</a:cxnLst>
              <a:rect l="l" t="t" r="r" b="b"/>
              <a:pathLst>
                <a:path w="582304" h="647999">
                  <a:moveTo>
                    <a:pt x="0" y="129600"/>
                  </a:moveTo>
                  <a:lnTo>
                    <a:pt x="291152" y="129600"/>
                  </a:lnTo>
                  <a:lnTo>
                    <a:pt x="291152" y="0"/>
                  </a:lnTo>
                  <a:lnTo>
                    <a:pt x="582304" y="324000"/>
                  </a:lnTo>
                  <a:lnTo>
                    <a:pt x="291152" y="647999"/>
                  </a:lnTo>
                  <a:lnTo>
                    <a:pt x="291152" y="518399"/>
                  </a:lnTo>
                  <a:lnTo>
                    <a:pt x="0" y="518399"/>
                  </a:lnTo>
                  <a:lnTo>
                    <a:pt x="0" y="129600"/>
                  </a:lnTo>
                  <a:close/>
                </a:path>
              </a:pathLst>
            </a:custGeom>
            <a:scene3d>
              <a:camera prst="orthographicFront"/>
              <a:lightRig rig="flat" dir="t"/>
            </a:scene3d>
            <a:sp3d z="-80000" prstMaterial="plastic">
              <a:bevelT w="50800" h="50800"/>
              <a:bevelB w="25400" h="2540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-1" tIns="129599" rIns="174691" bIns="129600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endParaRPr lang="tr-TR" sz="2000" kern="1200"/>
            </a:p>
          </p:txBody>
        </p:sp>
        <p:sp>
          <p:nvSpPr>
            <p:cNvPr id="24" name="Yuvarlatılmış Dikdörtgen 23"/>
            <p:cNvSpPr/>
            <p:nvPr/>
          </p:nvSpPr>
          <p:spPr>
            <a:xfrm>
              <a:off x="5471573" y="1336046"/>
              <a:ext cx="2052000" cy="1979999"/>
            </a:xfrm>
            <a:prstGeom prst="roundRect">
              <a:avLst/>
            </a:prstGeom>
            <a:scene3d>
              <a:camera prst="orthographicFront"/>
              <a:lightRig rig="flat" dir="t"/>
            </a:scene3d>
            <a:sp3d prstMaterial="plastic">
              <a:bevelT w="120900" h="88900"/>
              <a:bevelB w="88900" h="31750" prst="angle"/>
            </a:sp3d>
          </p:spPr>
          <p:style>
            <a:lnRef idx="0">
              <a:schemeClr val="lt1">
                <a:hueOff val="0"/>
                <a:satOff val="0"/>
                <a:lumOff val="0"/>
                <a:alphaOff val="0"/>
              </a:schemeClr>
            </a:lnRef>
            <a:fillRef idx="3">
              <a:schemeClr val="accent4">
                <a:hueOff val="10395692"/>
                <a:satOff val="-47968"/>
                <a:lumOff val="1765"/>
                <a:alphaOff val="0"/>
              </a:schemeClr>
            </a:fillRef>
            <a:effectRef idx="2">
              <a:schemeClr val="accent4">
                <a:hueOff val="10395692"/>
                <a:satOff val="-47968"/>
                <a:lumOff val="1765"/>
                <a:alphaOff val="0"/>
              </a:schemeClr>
            </a:effectRef>
            <a:fontRef idx="minor">
              <a:schemeClr val="lt1"/>
            </a:fontRef>
          </p:style>
          <p:txBody>
            <a:bodyPr spcFirstLastPara="0" vert="horz" wrap="square" lIns="325908" tIns="315364" rIns="325908" bIns="315364" numCol="1" spcCol="1270" anchor="ctr" anchorCtr="0">
              <a:noAutofit/>
            </a:bodyPr>
            <a:lstStyle/>
            <a:p>
              <a:pPr lvl="0" algn="ctr" defTabSz="889000">
                <a:lnSpc>
                  <a:spcPct val="90000"/>
                </a:lnSpc>
                <a:spcBef>
                  <a:spcPct val="0"/>
                </a:spcBef>
                <a:spcAft>
                  <a:spcPct val="35000"/>
                </a:spcAft>
              </a:pPr>
              <a:r>
                <a:rPr lang="tr-TR" sz="1400" b="1" kern="1200" dirty="0" smtClean="0"/>
                <a:t>Kimlik Ve İletişim Bilgilerinizi Herhangi Bir Sitede Paylaşmayın</a:t>
              </a:r>
              <a:endParaRPr lang="tr-TR" sz="1400" b="1" kern="1200" dirty="0"/>
            </a:p>
          </p:txBody>
        </p:sp>
      </p:grpSp>
    </p:spTree>
    <p:extLst>
      <p:ext uri="{BB962C8B-B14F-4D97-AF65-F5344CB8AC3E}">
        <p14:creationId xmlns:p14="http://schemas.microsoft.com/office/powerpoint/2010/main" val="1438340851"/>
      </p:ext>
    </p:extLst>
  </p:cSld>
  <p:clrMapOvr>
    <a:masterClrMapping/>
  </p:clrMapOvr>
  <p:transition spd="slow">
    <p:pull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ntr" presetSubtype="16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7" dur="2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Gündönümü">
  <a:themeElements>
    <a:clrScheme name="Gündönümü">
      <a:dk1>
        <a:sysClr val="windowText" lastClr="000000"/>
      </a:dk1>
      <a:lt1>
        <a:sysClr val="window" lastClr="FFFFFF"/>
      </a:lt1>
      <a:dk2>
        <a:srgbClr val="4F271C"/>
      </a:dk2>
      <a:lt2>
        <a:srgbClr val="E7DEC9"/>
      </a:lt2>
      <a:accent1>
        <a:srgbClr val="3891A7"/>
      </a:accent1>
      <a:accent2>
        <a:srgbClr val="FEB80A"/>
      </a:accent2>
      <a:accent3>
        <a:srgbClr val="C32D2E"/>
      </a:accent3>
      <a:accent4>
        <a:srgbClr val="84AA33"/>
      </a:accent4>
      <a:accent5>
        <a:srgbClr val="964305"/>
      </a:accent5>
      <a:accent6>
        <a:srgbClr val="475A8D"/>
      </a:accent6>
      <a:hlink>
        <a:srgbClr val="8DC765"/>
      </a:hlink>
      <a:folHlink>
        <a:srgbClr val="AA8A14"/>
      </a:folHlink>
    </a:clrScheme>
    <a:fontScheme name="Gündönümü">
      <a:maj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휴먼매직체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ill Sans MT"/>
        <a:ea typeface=""/>
        <a:cs typeface=""/>
        <a:font script="Grek" typeface="Corbel"/>
        <a:font script="Cyrl" typeface="Corbel"/>
        <a:font script="Jpan" typeface="HGｺﾞｼｯｸE"/>
        <a:font script="Hang" typeface="HY엽서L"/>
        <a:font script="Hans" typeface="华文中宋"/>
        <a:font script="Hant" typeface="微軟正黑體"/>
        <a:font script="Arab" typeface="Majalla UI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Gündönümü">
      <a:fillStyleLst>
        <a:solidFill>
          <a:schemeClr val="phClr"/>
        </a:solidFill>
        <a:gradFill rotWithShape="1">
          <a:gsLst>
            <a:gs pos="0">
              <a:schemeClr val="phClr">
                <a:tint val="35000"/>
                <a:satMod val="253000"/>
              </a:schemeClr>
            </a:gs>
            <a:gs pos="50000">
              <a:schemeClr val="phClr">
                <a:tint val="42000"/>
                <a:satMod val="255000"/>
              </a:schemeClr>
            </a:gs>
            <a:gs pos="97000">
              <a:schemeClr val="phClr">
                <a:tint val="53000"/>
                <a:satMod val="260000"/>
              </a:schemeClr>
            </a:gs>
            <a:gs pos="100000">
              <a:schemeClr val="phClr">
                <a:tint val="56000"/>
                <a:satMod val="275000"/>
              </a:schemeClr>
            </a:gs>
          </a:gsLst>
          <a:path path="circle">
            <a:fillToRect l="50000" t="50000" r="50000" b="50000"/>
          </a:path>
        </a:gradFill>
        <a:gradFill rotWithShape="1">
          <a:gsLst>
            <a:gs pos="0">
              <a:schemeClr val="phClr">
                <a:tint val="92000"/>
                <a:satMod val="170000"/>
              </a:schemeClr>
            </a:gs>
            <a:gs pos="15000">
              <a:schemeClr val="phClr">
                <a:tint val="92000"/>
                <a:shade val="99000"/>
                <a:satMod val="170000"/>
              </a:schemeClr>
            </a:gs>
            <a:gs pos="62000">
              <a:schemeClr val="phClr">
                <a:tint val="96000"/>
                <a:shade val="80000"/>
                <a:satMod val="170000"/>
              </a:schemeClr>
            </a:gs>
            <a:gs pos="97000">
              <a:schemeClr val="phClr">
                <a:tint val="98000"/>
                <a:shade val="63000"/>
                <a:satMod val="170000"/>
              </a:schemeClr>
            </a:gs>
            <a:gs pos="100000">
              <a:schemeClr val="phClr">
                <a:shade val="62000"/>
                <a:satMod val="170000"/>
              </a:schemeClr>
            </a:gs>
          </a:gsLst>
          <a:path path="circle">
            <a:fillToRect l="50000" t="50000" r="50000" b="5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8700000"/>
            </a:lightRig>
          </a:scene3d>
          <a:sp3d contourW="12700">
            <a:bevelT w="0" h="0"/>
            <a:contourClr>
              <a:schemeClr val="phClr">
                <a:shade val="80000"/>
              </a:schemeClr>
            </a:contourClr>
          </a:sp3d>
        </a:effectStyle>
        <a:effectStyle>
          <a:effectLst>
            <a:outerShdw blurRad="63500" dist="25400" dir="5400000" rotWithShape="0">
              <a:srgbClr val="000000">
                <a:alpha val="43137"/>
              </a:srgbClr>
            </a:outerShdw>
          </a:effectLst>
          <a:scene3d>
            <a:camera prst="orthographicFront" fov="0">
              <a:rot lat="0" lon="0" rev="0"/>
            </a:camera>
            <a:lightRig rig="brightRoom" dir="tl">
              <a:rot lat="0" lon="0" rev="5400000"/>
            </a:lightRig>
          </a:scene3d>
          <a:sp3d contourW="12700">
            <a:bevelT w="25400" h="50800" prst="angle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60000"/>
                <a:satMod val="355000"/>
              </a:schemeClr>
            </a:gs>
            <a:gs pos="40000">
              <a:schemeClr val="phClr">
                <a:tint val="85000"/>
                <a:satMod val="320000"/>
              </a:schemeClr>
            </a:gs>
            <a:gs pos="100000">
              <a:schemeClr val="phClr">
                <a:shade val="55000"/>
                <a:satMod val="300000"/>
              </a:schemeClr>
            </a:gs>
          </a:gsLst>
          <a:path path="circle">
            <a:fillToRect l="-24500" t="-20000" r="124500" b="12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"/>
                <a:satMod val="300000"/>
              </a:schemeClr>
              <a:schemeClr val="phClr">
                <a:tint val="90000"/>
                <a:satMod val="225000"/>
              </a:schemeClr>
            </a:duotone>
          </a:blip>
          <a:tile tx="0" ty="0" sx="90000" sy="90000" flip="xy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is Teması">
  <a:themeElements>
    <a:clrScheme name="Ofis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is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is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Solstice</Template>
  <TotalTime>3407</TotalTime>
  <Words>704</Words>
  <Application>Microsoft Office PowerPoint</Application>
  <PresentationFormat>Ekran Gösterisi (16:9)</PresentationFormat>
  <Paragraphs>105</Paragraphs>
  <Slides>13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7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13</vt:i4>
      </vt:variant>
    </vt:vector>
  </HeadingPairs>
  <TitlesOfParts>
    <vt:vector size="21" baseType="lpstr">
      <vt:lpstr>Arial Unicode MS</vt:lpstr>
      <vt:lpstr>Calibri</vt:lpstr>
      <vt:lpstr>Gill Sans MT</vt:lpstr>
      <vt:lpstr>Times New Roman</vt:lpstr>
      <vt:lpstr>Verdana</vt:lpstr>
      <vt:lpstr>Wingdings</vt:lpstr>
      <vt:lpstr>Wingdings 2</vt:lpstr>
      <vt:lpstr>Gündönümü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>User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win7</dc:creator>
  <cp:lastModifiedBy>KÜTÜPHANE_1</cp:lastModifiedBy>
  <cp:revision>157</cp:revision>
  <dcterms:created xsi:type="dcterms:W3CDTF">2017-11-01T05:55:49Z</dcterms:created>
  <dcterms:modified xsi:type="dcterms:W3CDTF">2022-10-07T07:55:35Z</dcterms:modified>
</cp:coreProperties>
</file>